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1976" userDrawn="1">
          <p15:clr>
            <a:srgbClr val="009600"/>
          </p15:clr>
        </p15:guide>
        <p15:guide id="10" orient="horz" pos="393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1976"/>
        <p:guide orient="horz" pos="39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0965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0965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1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10530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7507884"/>
            <a:ext cx="196215" cy="585470"/>
          </a:xfrm>
          <a:custGeom>
            <a:avLst/>
            <a:gdLst/>
            <a:ahLst/>
            <a:cxnLst/>
            <a:rect l="l" t="t" r="r" b="b"/>
            <a:pathLst>
              <a:path w="196215" h="585470">
                <a:moveTo>
                  <a:pt x="30492" y="421259"/>
                </a:moveTo>
                <a:lnTo>
                  <a:pt x="10363" y="417791"/>
                </a:lnTo>
                <a:lnTo>
                  <a:pt x="8864" y="430707"/>
                </a:lnTo>
                <a:lnTo>
                  <a:pt x="6756" y="443052"/>
                </a:lnTo>
                <a:lnTo>
                  <a:pt x="6705" y="443357"/>
                </a:lnTo>
                <a:lnTo>
                  <a:pt x="3784" y="455028"/>
                </a:lnTo>
                <a:lnTo>
                  <a:pt x="88" y="464743"/>
                </a:lnTo>
                <a:lnTo>
                  <a:pt x="0" y="464959"/>
                </a:lnTo>
                <a:lnTo>
                  <a:pt x="5080" y="466788"/>
                </a:lnTo>
                <a:lnTo>
                  <a:pt x="14224" y="471055"/>
                </a:lnTo>
                <a:lnTo>
                  <a:pt x="18288" y="473900"/>
                </a:lnTo>
                <a:lnTo>
                  <a:pt x="22390" y="462927"/>
                </a:lnTo>
                <a:lnTo>
                  <a:pt x="25844" y="449948"/>
                </a:lnTo>
                <a:lnTo>
                  <a:pt x="28562" y="435800"/>
                </a:lnTo>
                <a:lnTo>
                  <a:pt x="30492" y="421259"/>
                </a:lnTo>
                <a:close/>
              </a:path>
              <a:path w="196215" h="585470">
                <a:moveTo>
                  <a:pt x="86791" y="452348"/>
                </a:moveTo>
                <a:lnTo>
                  <a:pt x="84721" y="444284"/>
                </a:lnTo>
                <a:lnTo>
                  <a:pt x="81762" y="435203"/>
                </a:lnTo>
                <a:lnTo>
                  <a:pt x="78282" y="425856"/>
                </a:lnTo>
                <a:lnTo>
                  <a:pt x="74599" y="416979"/>
                </a:lnTo>
                <a:lnTo>
                  <a:pt x="56515" y="422884"/>
                </a:lnTo>
                <a:lnTo>
                  <a:pt x="60007" y="432079"/>
                </a:lnTo>
                <a:lnTo>
                  <a:pt x="63195" y="441579"/>
                </a:lnTo>
                <a:lnTo>
                  <a:pt x="65925" y="451091"/>
                </a:lnTo>
                <a:lnTo>
                  <a:pt x="67691" y="459270"/>
                </a:lnTo>
                <a:lnTo>
                  <a:pt x="86791" y="452348"/>
                </a:lnTo>
                <a:close/>
              </a:path>
              <a:path w="196215" h="585470">
                <a:moveTo>
                  <a:pt x="90055" y="406603"/>
                </a:moveTo>
                <a:lnTo>
                  <a:pt x="88798" y="402551"/>
                </a:lnTo>
                <a:lnTo>
                  <a:pt x="87147" y="397256"/>
                </a:lnTo>
                <a:lnTo>
                  <a:pt x="87058" y="396963"/>
                </a:lnTo>
                <a:lnTo>
                  <a:pt x="82410" y="386054"/>
                </a:lnTo>
                <a:lnTo>
                  <a:pt x="82207" y="385673"/>
                </a:lnTo>
                <a:lnTo>
                  <a:pt x="76644" y="374802"/>
                </a:lnTo>
                <a:lnTo>
                  <a:pt x="70446" y="364324"/>
                </a:lnTo>
                <a:lnTo>
                  <a:pt x="70332" y="364134"/>
                </a:lnTo>
                <a:lnTo>
                  <a:pt x="53251" y="371640"/>
                </a:lnTo>
                <a:lnTo>
                  <a:pt x="55499" y="375513"/>
                </a:lnTo>
                <a:lnTo>
                  <a:pt x="57810" y="379564"/>
                </a:lnTo>
                <a:lnTo>
                  <a:pt x="57924" y="379780"/>
                </a:lnTo>
                <a:lnTo>
                  <a:pt x="59969" y="384251"/>
                </a:lnTo>
                <a:lnTo>
                  <a:pt x="40246" y="385673"/>
                </a:lnTo>
                <a:lnTo>
                  <a:pt x="49834" y="373049"/>
                </a:lnTo>
                <a:lnTo>
                  <a:pt x="59461" y="359651"/>
                </a:lnTo>
                <a:lnTo>
                  <a:pt x="61277" y="357009"/>
                </a:lnTo>
                <a:lnTo>
                  <a:pt x="68783" y="346113"/>
                </a:lnTo>
                <a:lnTo>
                  <a:pt x="77444" y="333019"/>
                </a:lnTo>
                <a:lnTo>
                  <a:pt x="57734" y="323469"/>
                </a:lnTo>
                <a:lnTo>
                  <a:pt x="53759" y="331368"/>
                </a:lnTo>
                <a:lnTo>
                  <a:pt x="49199" y="339712"/>
                </a:lnTo>
                <a:lnTo>
                  <a:pt x="44183" y="348310"/>
                </a:lnTo>
                <a:lnTo>
                  <a:pt x="38823" y="357009"/>
                </a:lnTo>
                <a:lnTo>
                  <a:pt x="36791" y="354368"/>
                </a:lnTo>
                <a:lnTo>
                  <a:pt x="34150" y="351320"/>
                </a:lnTo>
                <a:lnTo>
                  <a:pt x="31343" y="348310"/>
                </a:lnTo>
                <a:lnTo>
                  <a:pt x="31940" y="347243"/>
                </a:lnTo>
                <a:lnTo>
                  <a:pt x="36931" y="339102"/>
                </a:lnTo>
                <a:lnTo>
                  <a:pt x="39370" y="334860"/>
                </a:lnTo>
                <a:lnTo>
                  <a:pt x="42887" y="328701"/>
                </a:lnTo>
                <a:lnTo>
                  <a:pt x="48793" y="317855"/>
                </a:lnTo>
                <a:lnTo>
                  <a:pt x="54470" y="307009"/>
                </a:lnTo>
                <a:lnTo>
                  <a:pt x="33134" y="299275"/>
                </a:lnTo>
                <a:lnTo>
                  <a:pt x="30124" y="307721"/>
                </a:lnTo>
                <a:lnTo>
                  <a:pt x="26428" y="316839"/>
                </a:lnTo>
                <a:lnTo>
                  <a:pt x="22263" y="326072"/>
                </a:lnTo>
                <a:lnTo>
                  <a:pt x="17881" y="334860"/>
                </a:lnTo>
                <a:lnTo>
                  <a:pt x="16256" y="333438"/>
                </a:lnTo>
                <a:lnTo>
                  <a:pt x="14833" y="332003"/>
                </a:lnTo>
                <a:lnTo>
                  <a:pt x="13208" y="330796"/>
                </a:lnTo>
                <a:lnTo>
                  <a:pt x="1828" y="347243"/>
                </a:lnTo>
                <a:lnTo>
                  <a:pt x="8636" y="353910"/>
                </a:lnTo>
                <a:lnTo>
                  <a:pt x="15265" y="361073"/>
                </a:lnTo>
                <a:lnTo>
                  <a:pt x="21412" y="368465"/>
                </a:lnTo>
                <a:lnTo>
                  <a:pt x="26416" y="375513"/>
                </a:lnTo>
                <a:lnTo>
                  <a:pt x="23571" y="379564"/>
                </a:lnTo>
                <a:lnTo>
                  <a:pt x="20535" y="383641"/>
                </a:lnTo>
                <a:lnTo>
                  <a:pt x="17678" y="387299"/>
                </a:lnTo>
                <a:lnTo>
                  <a:pt x="6096" y="388112"/>
                </a:lnTo>
                <a:lnTo>
                  <a:pt x="1219" y="388315"/>
                </a:lnTo>
                <a:lnTo>
                  <a:pt x="4457" y="408076"/>
                </a:lnTo>
                <a:lnTo>
                  <a:pt x="4572" y="408813"/>
                </a:lnTo>
                <a:lnTo>
                  <a:pt x="4673" y="409460"/>
                </a:lnTo>
                <a:lnTo>
                  <a:pt x="26060" y="407289"/>
                </a:lnTo>
                <a:lnTo>
                  <a:pt x="33743" y="406412"/>
                </a:lnTo>
                <a:lnTo>
                  <a:pt x="33743" y="488950"/>
                </a:lnTo>
                <a:lnTo>
                  <a:pt x="55283" y="488950"/>
                </a:lnTo>
                <a:lnTo>
                  <a:pt x="55283" y="406412"/>
                </a:lnTo>
                <a:lnTo>
                  <a:pt x="55283" y="403961"/>
                </a:lnTo>
                <a:lnTo>
                  <a:pt x="67894" y="402551"/>
                </a:lnTo>
                <a:lnTo>
                  <a:pt x="69748" y="407289"/>
                </a:lnTo>
                <a:lnTo>
                  <a:pt x="70942" y="411492"/>
                </a:lnTo>
                <a:lnTo>
                  <a:pt x="71755" y="415150"/>
                </a:lnTo>
                <a:lnTo>
                  <a:pt x="90055" y="406603"/>
                </a:lnTo>
                <a:close/>
              </a:path>
              <a:path w="196215" h="585470">
                <a:moveTo>
                  <a:pt x="193522" y="526872"/>
                </a:moveTo>
                <a:lnTo>
                  <a:pt x="184785" y="506742"/>
                </a:lnTo>
                <a:lnTo>
                  <a:pt x="97574" y="559803"/>
                </a:lnTo>
                <a:lnTo>
                  <a:pt x="10363" y="506742"/>
                </a:lnTo>
                <a:lnTo>
                  <a:pt x="1625" y="526872"/>
                </a:lnTo>
                <a:lnTo>
                  <a:pt x="97574" y="585216"/>
                </a:lnTo>
                <a:lnTo>
                  <a:pt x="193522" y="526872"/>
                </a:lnTo>
                <a:close/>
              </a:path>
              <a:path w="196215" h="5854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585470">
                <a:moveTo>
                  <a:pt x="194335" y="263779"/>
                </a:moveTo>
                <a:lnTo>
                  <a:pt x="180035" y="258724"/>
                </a:lnTo>
                <a:lnTo>
                  <a:pt x="167297" y="252145"/>
                </a:lnTo>
                <a:lnTo>
                  <a:pt x="156083" y="244119"/>
                </a:lnTo>
                <a:lnTo>
                  <a:pt x="146354" y="234721"/>
                </a:lnTo>
                <a:lnTo>
                  <a:pt x="156197" y="229235"/>
                </a:lnTo>
                <a:lnTo>
                  <a:pt x="166509" y="223037"/>
                </a:lnTo>
                <a:lnTo>
                  <a:pt x="176860" y="216369"/>
                </a:lnTo>
                <a:lnTo>
                  <a:pt x="186817" y="209511"/>
                </a:lnTo>
                <a:lnTo>
                  <a:pt x="166687" y="194462"/>
                </a:lnTo>
                <a:lnTo>
                  <a:pt x="159791" y="200482"/>
                </a:lnTo>
                <a:lnTo>
                  <a:pt x="151879" y="206743"/>
                </a:lnTo>
                <a:lnTo>
                  <a:pt x="143395" y="212966"/>
                </a:lnTo>
                <a:lnTo>
                  <a:pt x="134772" y="218859"/>
                </a:lnTo>
                <a:lnTo>
                  <a:pt x="131178" y="212483"/>
                </a:lnTo>
                <a:lnTo>
                  <a:pt x="127990" y="205854"/>
                </a:lnTo>
                <a:lnTo>
                  <a:pt x="125145" y="198907"/>
                </a:lnTo>
                <a:lnTo>
                  <a:pt x="122580" y="191630"/>
                </a:lnTo>
                <a:lnTo>
                  <a:pt x="187223" y="191630"/>
                </a:lnTo>
                <a:lnTo>
                  <a:pt x="187223" y="171094"/>
                </a:lnTo>
                <a:lnTo>
                  <a:pt x="109156" y="171094"/>
                </a:lnTo>
                <a:lnTo>
                  <a:pt x="109156" y="159702"/>
                </a:lnTo>
                <a:lnTo>
                  <a:pt x="172796" y="159702"/>
                </a:lnTo>
                <a:lnTo>
                  <a:pt x="172796" y="140398"/>
                </a:lnTo>
                <a:lnTo>
                  <a:pt x="109156" y="140398"/>
                </a:lnTo>
                <a:lnTo>
                  <a:pt x="109156" y="130022"/>
                </a:lnTo>
                <a:lnTo>
                  <a:pt x="180721" y="130022"/>
                </a:lnTo>
                <a:lnTo>
                  <a:pt x="180721" y="109499"/>
                </a:lnTo>
                <a:lnTo>
                  <a:pt x="109156" y="109499"/>
                </a:lnTo>
                <a:lnTo>
                  <a:pt x="109156" y="96075"/>
                </a:lnTo>
                <a:lnTo>
                  <a:pt x="84963" y="96075"/>
                </a:lnTo>
                <a:lnTo>
                  <a:pt x="84963" y="109499"/>
                </a:lnTo>
                <a:lnTo>
                  <a:pt x="15036" y="109499"/>
                </a:lnTo>
                <a:lnTo>
                  <a:pt x="15036" y="130022"/>
                </a:lnTo>
                <a:lnTo>
                  <a:pt x="84963" y="130022"/>
                </a:lnTo>
                <a:lnTo>
                  <a:pt x="84963" y="140398"/>
                </a:lnTo>
                <a:lnTo>
                  <a:pt x="24599" y="140398"/>
                </a:lnTo>
                <a:lnTo>
                  <a:pt x="24599" y="159702"/>
                </a:lnTo>
                <a:lnTo>
                  <a:pt x="84963" y="159702"/>
                </a:lnTo>
                <a:lnTo>
                  <a:pt x="84963" y="171094"/>
                </a:lnTo>
                <a:lnTo>
                  <a:pt x="7518" y="171094"/>
                </a:lnTo>
                <a:lnTo>
                  <a:pt x="7518" y="191630"/>
                </a:lnTo>
                <a:lnTo>
                  <a:pt x="69316" y="191630"/>
                </a:lnTo>
                <a:lnTo>
                  <a:pt x="53835" y="201168"/>
                </a:lnTo>
                <a:lnTo>
                  <a:pt x="36576" y="209765"/>
                </a:lnTo>
                <a:lnTo>
                  <a:pt x="18351" y="217055"/>
                </a:lnTo>
                <a:lnTo>
                  <a:pt x="0" y="222719"/>
                </a:lnTo>
                <a:lnTo>
                  <a:pt x="5080" y="227609"/>
                </a:lnTo>
                <a:lnTo>
                  <a:pt x="11988" y="236753"/>
                </a:lnTo>
                <a:lnTo>
                  <a:pt x="15443" y="242239"/>
                </a:lnTo>
                <a:lnTo>
                  <a:pt x="23863" y="239458"/>
                </a:lnTo>
                <a:lnTo>
                  <a:pt x="32321" y="236296"/>
                </a:lnTo>
                <a:lnTo>
                  <a:pt x="40779" y="232752"/>
                </a:lnTo>
                <a:lnTo>
                  <a:pt x="49199" y="228828"/>
                </a:lnTo>
                <a:lnTo>
                  <a:pt x="49199" y="257898"/>
                </a:lnTo>
                <a:lnTo>
                  <a:pt x="21539" y="263182"/>
                </a:lnTo>
                <a:lnTo>
                  <a:pt x="28663" y="285534"/>
                </a:lnTo>
                <a:lnTo>
                  <a:pt x="71793" y="276237"/>
                </a:lnTo>
                <a:lnTo>
                  <a:pt x="119938" y="265417"/>
                </a:lnTo>
                <a:lnTo>
                  <a:pt x="117703" y="243459"/>
                </a:lnTo>
                <a:lnTo>
                  <a:pt x="73380" y="253022"/>
                </a:lnTo>
                <a:lnTo>
                  <a:pt x="73380" y="215201"/>
                </a:lnTo>
                <a:lnTo>
                  <a:pt x="80568" y="210362"/>
                </a:lnTo>
                <a:lnTo>
                  <a:pt x="87464" y="205320"/>
                </a:lnTo>
                <a:lnTo>
                  <a:pt x="93967" y="200088"/>
                </a:lnTo>
                <a:lnTo>
                  <a:pt x="100012" y="194678"/>
                </a:lnTo>
                <a:lnTo>
                  <a:pt x="111937" y="225818"/>
                </a:lnTo>
                <a:lnTo>
                  <a:pt x="128295" y="251434"/>
                </a:lnTo>
                <a:lnTo>
                  <a:pt x="150177" y="271348"/>
                </a:lnTo>
                <a:lnTo>
                  <a:pt x="178676" y="285343"/>
                </a:lnTo>
                <a:lnTo>
                  <a:pt x="181851" y="279857"/>
                </a:lnTo>
                <a:lnTo>
                  <a:pt x="185826" y="273951"/>
                </a:lnTo>
                <a:lnTo>
                  <a:pt x="190144" y="268351"/>
                </a:lnTo>
                <a:lnTo>
                  <a:pt x="194335" y="263779"/>
                </a:lnTo>
                <a:close/>
              </a:path>
              <a:path w="196215" h="585470">
                <a:moveTo>
                  <a:pt x="196164" y="451535"/>
                </a:moveTo>
                <a:lnTo>
                  <a:pt x="191477" y="448411"/>
                </a:lnTo>
                <a:lnTo>
                  <a:pt x="182956" y="441579"/>
                </a:lnTo>
                <a:lnTo>
                  <a:pt x="178676" y="437108"/>
                </a:lnTo>
                <a:lnTo>
                  <a:pt x="178041" y="448411"/>
                </a:lnTo>
                <a:lnTo>
                  <a:pt x="174002" y="463537"/>
                </a:lnTo>
                <a:lnTo>
                  <a:pt x="168998" y="457123"/>
                </a:lnTo>
                <a:lnTo>
                  <a:pt x="165227" y="443357"/>
                </a:lnTo>
                <a:lnTo>
                  <a:pt x="165138" y="443052"/>
                </a:lnTo>
                <a:lnTo>
                  <a:pt x="162356" y="422884"/>
                </a:lnTo>
                <a:lnTo>
                  <a:pt x="162318" y="422656"/>
                </a:lnTo>
                <a:lnTo>
                  <a:pt x="160388" y="397256"/>
                </a:lnTo>
                <a:lnTo>
                  <a:pt x="192913" y="397256"/>
                </a:lnTo>
                <a:lnTo>
                  <a:pt x="192913" y="374497"/>
                </a:lnTo>
                <a:lnTo>
                  <a:pt x="159372" y="374497"/>
                </a:lnTo>
                <a:lnTo>
                  <a:pt x="159308" y="371640"/>
                </a:lnTo>
                <a:lnTo>
                  <a:pt x="158788" y="332422"/>
                </a:lnTo>
                <a:lnTo>
                  <a:pt x="158762" y="326923"/>
                </a:lnTo>
                <a:lnTo>
                  <a:pt x="166420" y="324751"/>
                </a:lnTo>
                <a:lnTo>
                  <a:pt x="173799" y="322478"/>
                </a:lnTo>
                <a:lnTo>
                  <a:pt x="180886" y="320090"/>
                </a:lnTo>
                <a:lnTo>
                  <a:pt x="186029" y="318173"/>
                </a:lnTo>
                <a:lnTo>
                  <a:pt x="187629" y="317576"/>
                </a:lnTo>
                <a:lnTo>
                  <a:pt x="168719" y="299275"/>
                </a:lnTo>
                <a:lnTo>
                  <a:pt x="155016" y="304660"/>
                </a:lnTo>
                <a:lnTo>
                  <a:pt x="138709" y="309714"/>
                </a:lnTo>
                <a:lnTo>
                  <a:pt x="137007" y="310159"/>
                </a:lnTo>
                <a:lnTo>
                  <a:pt x="137007" y="374497"/>
                </a:lnTo>
                <a:lnTo>
                  <a:pt x="113220" y="374497"/>
                </a:lnTo>
                <a:lnTo>
                  <a:pt x="113220" y="336880"/>
                </a:lnTo>
                <a:lnTo>
                  <a:pt x="120548" y="335661"/>
                </a:lnTo>
                <a:lnTo>
                  <a:pt x="128270" y="334238"/>
                </a:lnTo>
                <a:lnTo>
                  <a:pt x="135788" y="332422"/>
                </a:lnTo>
                <a:lnTo>
                  <a:pt x="135864" y="336880"/>
                </a:lnTo>
                <a:lnTo>
                  <a:pt x="135978" y="343281"/>
                </a:lnTo>
                <a:lnTo>
                  <a:pt x="136055" y="346113"/>
                </a:lnTo>
                <a:lnTo>
                  <a:pt x="136182" y="351167"/>
                </a:lnTo>
                <a:lnTo>
                  <a:pt x="136245" y="353910"/>
                </a:lnTo>
                <a:lnTo>
                  <a:pt x="136347" y="357009"/>
                </a:lnTo>
                <a:lnTo>
                  <a:pt x="136436" y="359651"/>
                </a:lnTo>
                <a:lnTo>
                  <a:pt x="136486" y="361073"/>
                </a:lnTo>
                <a:lnTo>
                  <a:pt x="136588" y="364324"/>
                </a:lnTo>
                <a:lnTo>
                  <a:pt x="136893" y="371640"/>
                </a:lnTo>
                <a:lnTo>
                  <a:pt x="137007" y="374497"/>
                </a:lnTo>
                <a:lnTo>
                  <a:pt x="137007" y="310159"/>
                </a:lnTo>
                <a:lnTo>
                  <a:pt x="120840" y="314274"/>
                </a:lnTo>
                <a:lnTo>
                  <a:pt x="102450" y="318173"/>
                </a:lnTo>
                <a:lnTo>
                  <a:pt x="90449" y="314515"/>
                </a:lnTo>
                <a:lnTo>
                  <a:pt x="90449" y="461695"/>
                </a:lnTo>
                <a:lnTo>
                  <a:pt x="85166" y="462927"/>
                </a:lnTo>
                <a:lnTo>
                  <a:pt x="80289" y="463943"/>
                </a:lnTo>
                <a:lnTo>
                  <a:pt x="75819" y="464743"/>
                </a:lnTo>
                <a:lnTo>
                  <a:pt x="84353" y="487718"/>
                </a:lnTo>
                <a:lnTo>
                  <a:pt x="129844" y="475576"/>
                </a:lnTo>
                <a:lnTo>
                  <a:pt x="145745" y="471055"/>
                </a:lnTo>
                <a:lnTo>
                  <a:pt x="143738" y="457123"/>
                </a:lnTo>
                <a:lnTo>
                  <a:pt x="143662" y="456615"/>
                </a:lnTo>
                <a:lnTo>
                  <a:pt x="142709" y="449948"/>
                </a:lnTo>
                <a:lnTo>
                  <a:pt x="142557" y="449948"/>
                </a:lnTo>
                <a:lnTo>
                  <a:pt x="120459" y="455028"/>
                </a:lnTo>
                <a:lnTo>
                  <a:pt x="113220" y="456615"/>
                </a:lnTo>
                <a:lnTo>
                  <a:pt x="113220" y="397256"/>
                </a:lnTo>
                <a:lnTo>
                  <a:pt x="138023" y="397256"/>
                </a:lnTo>
                <a:lnTo>
                  <a:pt x="140995" y="429158"/>
                </a:lnTo>
                <a:lnTo>
                  <a:pt x="145669" y="455028"/>
                </a:lnTo>
                <a:lnTo>
                  <a:pt x="145719" y="455345"/>
                </a:lnTo>
                <a:lnTo>
                  <a:pt x="152857" y="474446"/>
                </a:lnTo>
                <a:lnTo>
                  <a:pt x="163106" y="485152"/>
                </a:lnTo>
                <a:lnTo>
                  <a:pt x="163258" y="485152"/>
                </a:lnTo>
                <a:lnTo>
                  <a:pt x="173863" y="488911"/>
                </a:lnTo>
                <a:lnTo>
                  <a:pt x="183718" y="485152"/>
                </a:lnTo>
                <a:lnTo>
                  <a:pt x="191503" y="472986"/>
                </a:lnTo>
                <a:lnTo>
                  <a:pt x="193471" y="463943"/>
                </a:lnTo>
                <a:lnTo>
                  <a:pt x="193560" y="463537"/>
                </a:lnTo>
                <a:lnTo>
                  <a:pt x="196164" y="451535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320034" y="5070792"/>
            <a:ext cx="196215" cy="788670"/>
          </a:xfrm>
          <a:custGeom>
            <a:avLst/>
            <a:gdLst/>
            <a:ahLst/>
            <a:cxnLst/>
            <a:rect l="l" t="t" r="r" b="b"/>
            <a:pathLst>
              <a:path w="196215" h="788670">
                <a:moveTo>
                  <a:pt x="30492" y="624459"/>
                </a:moveTo>
                <a:lnTo>
                  <a:pt x="10363" y="620991"/>
                </a:lnTo>
                <a:lnTo>
                  <a:pt x="8864" y="633907"/>
                </a:lnTo>
                <a:lnTo>
                  <a:pt x="6756" y="646239"/>
                </a:lnTo>
                <a:lnTo>
                  <a:pt x="6705" y="646557"/>
                </a:lnTo>
                <a:lnTo>
                  <a:pt x="3784" y="658228"/>
                </a:lnTo>
                <a:lnTo>
                  <a:pt x="88" y="667943"/>
                </a:lnTo>
                <a:lnTo>
                  <a:pt x="0" y="668159"/>
                </a:lnTo>
                <a:lnTo>
                  <a:pt x="5080" y="669988"/>
                </a:lnTo>
                <a:lnTo>
                  <a:pt x="14224" y="674255"/>
                </a:lnTo>
                <a:lnTo>
                  <a:pt x="18288" y="677100"/>
                </a:lnTo>
                <a:lnTo>
                  <a:pt x="22390" y="666127"/>
                </a:lnTo>
                <a:lnTo>
                  <a:pt x="25844" y="653135"/>
                </a:lnTo>
                <a:lnTo>
                  <a:pt x="28562" y="639000"/>
                </a:lnTo>
                <a:lnTo>
                  <a:pt x="30492" y="624459"/>
                </a:lnTo>
                <a:close/>
              </a:path>
              <a:path w="196215" h="788670">
                <a:moveTo>
                  <a:pt x="86791" y="655548"/>
                </a:moveTo>
                <a:lnTo>
                  <a:pt x="84721" y="647471"/>
                </a:lnTo>
                <a:lnTo>
                  <a:pt x="81762" y="638390"/>
                </a:lnTo>
                <a:lnTo>
                  <a:pt x="78282" y="629043"/>
                </a:lnTo>
                <a:lnTo>
                  <a:pt x="74599" y="620179"/>
                </a:lnTo>
                <a:lnTo>
                  <a:pt x="56515" y="626084"/>
                </a:lnTo>
                <a:lnTo>
                  <a:pt x="60007" y="635279"/>
                </a:lnTo>
                <a:lnTo>
                  <a:pt x="63195" y="644779"/>
                </a:lnTo>
                <a:lnTo>
                  <a:pt x="65925" y="654291"/>
                </a:lnTo>
                <a:lnTo>
                  <a:pt x="67691" y="662470"/>
                </a:lnTo>
                <a:lnTo>
                  <a:pt x="86791" y="655548"/>
                </a:lnTo>
                <a:close/>
              </a:path>
              <a:path w="196215" h="788670">
                <a:moveTo>
                  <a:pt x="90055" y="609803"/>
                </a:moveTo>
                <a:lnTo>
                  <a:pt x="88798" y="605751"/>
                </a:lnTo>
                <a:lnTo>
                  <a:pt x="87147" y="600456"/>
                </a:lnTo>
                <a:lnTo>
                  <a:pt x="87058" y="600163"/>
                </a:lnTo>
                <a:lnTo>
                  <a:pt x="82410" y="589254"/>
                </a:lnTo>
                <a:lnTo>
                  <a:pt x="82207" y="588873"/>
                </a:lnTo>
                <a:lnTo>
                  <a:pt x="76644" y="577989"/>
                </a:lnTo>
                <a:lnTo>
                  <a:pt x="70446" y="567512"/>
                </a:lnTo>
                <a:lnTo>
                  <a:pt x="70332" y="567334"/>
                </a:lnTo>
                <a:lnTo>
                  <a:pt x="53251" y="574840"/>
                </a:lnTo>
                <a:lnTo>
                  <a:pt x="55499" y="578713"/>
                </a:lnTo>
                <a:lnTo>
                  <a:pt x="57810" y="582764"/>
                </a:lnTo>
                <a:lnTo>
                  <a:pt x="57924" y="582980"/>
                </a:lnTo>
                <a:lnTo>
                  <a:pt x="59969" y="587451"/>
                </a:lnTo>
                <a:lnTo>
                  <a:pt x="40246" y="588873"/>
                </a:lnTo>
                <a:lnTo>
                  <a:pt x="49834" y="576237"/>
                </a:lnTo>
                <a:lnTo>
                  <a:pt x="59461" y="562851"/>
                </a:lnTo>
                <a:lnTo>
                  <a:pt x="61277" y="560209"/>
                </a:lnTo>
                <a:lnTo>
                  <a:pt x="68783" y="549300"/>
                </a:lnTo>
                <a:lnTo>
                  <a:pt x="77444" y="536219"/>
                </a:lnTo>
                <a:lnTo>
                  <a:pt x="57734" y="526669"/>
                </a:lnTo>
                <a:lnTo>
                  <a:pt x="53759" y="534568"/>
                </a:lnTo>
                <a:lnTo>
                  <a:pt x="49199" y="542899"/>
                </a:lnTo>
                <a:lnTo>
                  <a:pt x="44183" y="551510"/>
                </a:lnTo>
                <a:lnTo>
                  <a:pt x="38823" y="560209"/>
                </a:lnTo>
                <a:lnTo>
                  <a:pt x="36791" y="557568"/>
                </a:lnTo>
                <a:lnTo>
                  <a:pt x="34150" y="554520"/>
                </a:lnTo>
                <a:lnTo>
                  <a:pt x="31343" y="551510"/>
                </a:lnTo>
                <a:lnTo>
                  <a:pt x="31940" y="550443"/>
                </a:lnTo>
                <a:lnTo>
                  <a:pt x="36931" y="542302"/>
                </a:lnTo>
                <a:lnTo>
                  <a:pt x="39370" y="538060"/>
                </a:lnTo>
                <a:lnTo>
                  <a:pt x="42887" y="531901"/>
                </a:lnTo>
                <a:lnTo>
                  <a:pt x="48793" y="521055"/>
                </a:lnTo>
                <a:lnTo>
                  <a:pt x="54470" y="510209"/>
                </a:lnTo>
                <a:lnTo>
                  <a:pt x="33134" y="502475"/>
                </a:lnTo>
                <a:lnTo>
                  <a:pt x="30124" y="510921"/>
                </a:lnTo>
                <a:lnTo>
                  <a:pt x="26428" y="520026"/>
                </a:lnTo>
                <a:lnTo>
                  <a:pt x="22263" y="529259"/>
                </a:lnTo>
                <a:lnTo>
                  <a:pt x="17881" y="538060"/>
                </a:lnTo>
                <a:lnTo>
                  <a:pt x="16256" y="536638"/>
                </a:lnTo>
                <a:lnTo>
                  <a:pt x="14833" y="535203"/>
                </a:lnTo>
                <a:lnTo>
                  <a:pt x="13208" y="533996"/>
                </a:lnTo>
                <a:lnTo>
                  <a:pt x="1828" y="550443"/>
                </a:lnTo>
                <a:lnTo>
                  <a:pt x="8636" y="557110"/>
                </a:lnTo>
                <a:lnTo>
                  <a:pt x="15265" y="564273"/>
                </a:lnTo>
                <a:lnTo>
                  <a:pt x="21412" y="571665"/>
                </a:lnTo>
                <a:lnTo>
                  <a:pt x="26416" y="578713"/>
                </a:lnTo>
                <a:lnTo>
                  <a:pt x="23571" y="582764"/>
                </a:lnTo>
                <a:lnTo>
                  <a:pt x="20535" y="586841"/>
                </a:lnTo>
                <a:lnTo>
                  <a:pt x="17678" y="590499"/>
                </a:lnTo>
                <a:lnTo>
                  <a:pt x="6096" y="591312"/>
                </a:lnTo>
                <a:lnTo>
                  <a:pt x="1219" y="591515"/>
                </a:lnTo>
                <a:lnTo>
                  <a:pt x="4457" y="611276"/>
                </a:lnTo>
                <a:lnTo>
                  <a:pt x="4572" y="612000"/>
                </a:lnTo>
                <a:lnTo>
                  <a:pt x="4673" y="612660"/>
                </a:lnTo>
                <a:lnTo>
                  <a:pt x="26060" y="610476"/>
                </a:lnTo>
                <a:lnTo>
                  <a:pt x="33743" y="609612"/>
                </a:lnTo>
                <a:lnTo>
                  <a:pt x="33743" y="692150"/>
                </a:lnTo>
                <a:lnTo>
                  <a:pt x="55283" y="692150"/>
                </a:lnTo>
                <a:lnTo>
                  <a:pt x="55283" y="609612"/>
                </a:lnTo>
                <a:lnTo>
                  <a:pt x="55283" y="607161"/>
                </a:lnTo>
                <a:lnTo>
                  <a:pt x="67894" y="605751"/>
                </a:lnTo>
                <a:lnTo>
                  <a:pt x="69748" y="610476"/>
                </a:lnTo>
                <a:lnTo>
                  <a:pt x="70942" y="614692"/>
                </a:lnTo>
                <a:lnTo>
                  <a:pt x="71755" y="618350"/>
                </a:lnTo>
                <a:lnTo>
                  <a:pt x="90055" y="609803"/>
                </a:lnTo>
                <a:close/>
              </a:path>
              <a:path w="196215" h="788670">
                <a:moveTo>
                  <a:pt x="186613" y="108483"/>
                </a:moveTo>
                <a:lnTo>
                  <a:pt x="108966" y="108483"/>
                </a:lnTo>
                <a:lnTo>
                  <a:pt x="108966" y="95465"/>
                </a:lnTo>
                <a:lnTo>
                  <a:pt x="85382" y="95465"/>
                </a:lnTo>
                <a:lnTo>
                  <a:pt x="85382" y="108483"/>
                </a:lnTo>
                <a:lnTo>
                  <a:pt x="8534" y="108483"/>
                </a:lnTo>
                <a:lnTo>
                  <a:pt x="8534" y="125971"/>
                </a:lnTo>
                <a:lnTo>
                  <a:pt x="186613" y="125971"/>
                </a:lnTo>
                <a:lnTo>
                  <a:pt x="186613" y="108483"/>
                </a:lnTo>
                <a:close/>
              </a:path>
              <a:path w="196215" h="788670">
                <a:moveTo>
                  <a:pt x="193522" y="730072"/>
                </a:moveTo>
                <a:lnTo>
                  <a:pt x="184785" y="709942"/>
                </a:lnTo>
                <a:lnTo>
                  <a:pt x="97574" y="763003"/>
                </a:lnTo>
                <a:lnTo>
                  <a:pt x="10363" y="709942"/>
                </a:lnTo>
                <a:lnTo>
                  <a:pt x="1625" y="730072"/>
                </a:lnTo>
                <a:lnTo>
                  <a:pt x="97574" y="788416"/>
                </a:lnTo>
                <a:lnTo>
                  <a:pt x="193522" y="730072"/>
                </a:lnTo>
                <a:close/>
              </a:path>
              <a:path w="196215" h="788670">
                <a:moveTo>
                  <a:pt x="193522" y="267652"/>
                </a:moveTo>
                <a:lnTo>
                  <a:pt x="155270" y="257289"/>
                </a:lnTo>
                <a:lnTo>
                  <a:pt x="152260" y="256070"/>
                </a:lnTo>
                <a:lnTo>
                  <a:pt x="158826" y="253288"/>
                </a:lnTo>
                <a:lnTo>
                  <a:pt x="165582" y="250240"/>
                </a:lnTo>
                <a:lnTo>
                  <a:pt x="172085" y="247116"/>
                </a:lnTo>
                <a:lnTo>
                  <a:pt x="178777" y="243713"/>
                </a:lnTo>
                <a:lnTo>
                  <a:pt x="178955" y="243713"/>
                </a:lnTo>
                <a:lnTo>
                  <a:pt x="166090" y="232689"/>
                </a:lnTo>
                <a:lnTo>
                  <a:pt x="189255" y="232689"/>
                </a:lnTo>
                <a:lnTo>
                  <a:pt x="189255" y="214591"/>
                </a:lnTo>
                <a:lnTo>
                  <a:pt x="161823" y="214591"/>
                </a:lnTo>
                <a:lnTo>
                  <a:pt x="161823" y="232689"/>
                </a:lnTo>
                <a:lnTo>
                  <a:pt x="156095" y="236308"/>
                </a:lnTo>
                <a:lnTo>
                  <a:pt x="149618" y="240055"/>
                </a:lnTo>
                <a:lnTo>
                  <a:pt x="142836" y="243713"/>
                </a:lnTo>
                <a:lnTo>
                  <a:pt x="136207" y="247116"/>
                </a:lnTo>
                <a:lnTo>
                  <a:pt x="130111" y="242849"/>
                </a:lnTo>
                <a:lnTo>
                  <a:pt x="124815" y="237972"/>
                </a:lnTo>
                <a:lnTo>
                  <a:pt x="120345" y="232689"/>
                </a:lnTo>
                <a:lnTo>
                  <a:pt x="161823" y="232689"/>
                </a:lnTo>
                <a:lnTo>
                  <a:pt x="161823" y="214591"/>
                </a:lnTo>
                <a:lnTo>
                  <a:pt x="115671" y="214591"/>
                </a:lnTo>
                <a:lnTo>
                  <a:pt x="115671" y="255244"/>
                </a:lnTo>
                <a:lnTo>
                  <a:pt x="73190" y="260743"/>
                </a:lnTo>
                <a:lnTo>
                  <a:pt x="73190" y="254228"/>
                </a:lnTo>
                <a:lnTo>
                  <a:pt x="73190" y="245491"/>
                </a:lnTo>
                <a:lnTo>
                  <a:pt x="79616" y="242595"/>
                </a:lnTo>
                <a:lnTo>
                  <a:pt x="85763" y="239471"/>
                </a:lnTo>
                <a:lnTo>
                  <a:pt x="91567" y="236143"/>
                </a:lnTo>
                <a:lnTo>
                  <a:pt x="96964" y="232689"/>
                </a:lnTo>
                <a:lnTo>
                  <a:pt x="97586" y="232689"/>
                </a:lnTo>
                <a:lnTo>
                  <a:pt x="101549" y="238899"/>
                </a:lnTo>
                <a:lnTo>
                  <a:pt x="105854" y="244729"/>
                </a:lnTo>
                <a:lnTo>
                  <a:pt x="110617" y="250240"/>
                </a:lnTo>
                <a:lnTo>
                  <a:pt x="115671" y="255244"/>
                </a:lnTo>
                <a:lnTo>
                  <a:pt x="115671" y="214591"/>
                </a:lnTo>
                <a:lnTo>
                  <a:pt x="108966" y="214591"/>
                </a:lnTo>
                <a:lnTo>
                  <a:pt x="108966" y="208089"/>
                </a:lnTo>
                <a:lnTo>
                  <a:pt x="173609" y="208089"/>
                </a:lnTo>
                <a:lnTo>
                  <a:pt x="173609" y="192036"/>
                </a:lnTo>
                <a:lnTo>
                  <a:pt x="108966" y="192036"/>
                </a:lnTo>
                <a:lnTo>
                  <a:pt x="108966" y="185331"/>
                </a:lnTo>
                <a:lnTo>
                  <a:pt x="168313" y="185331"/>
                </a:lnTo>
                <a:lnTo>
                  <a:pt x="168313" y="172313"/>
                </a:lnTo>
                <a:lnTo>
                  <a:pt x="168313" y="164782"/>
                </a:lnTo>
                <a:lnTo>
                  <a:pt x="168313" y="153200"/>
                </a:lnTo>
                <a:lnTo>
                  <a:pt x="168313" y="145669"/>
                </a:lnTo>
                <a:lnTo>
                  <a:pt x="168313" y="132664"/>
                </a:lnTo>
                <a:lnTo>
                  <a:pt x="144538" y="132664"/>
                </a:lnTo>
                <a:lnTo>
                  <a:pt x="144538" y="145669"/>
                </a:lnTo>
                <a:lnTo>
                  <a:pt x="144538" y="153200"/>
                </a:lnTo>
                <a:lnTo>
                  <a:pt x="144538" y="164782"/>
                </a:lnTo>
                <a:lnTo>
                  <a:pt x="144538" y="172313"/>
                </a:lnTo>
                <a:lnTo>
                  <a:pt x="108966" y="172313"/>
                </a:lnTo>
                <a:lnTo>
                  <a:pt x="108966" y="164782"/>
                </a:lnTo>
                <a:lnTo>
                  <a:pt x="144538" y="164782"/>
                </a:lnTo>
                <a:lnTo>
                  <a:pt x="144538" y="153200"/>
                </a:lnTo>
                <a:lnTo>
                  <a:pt x="108966" y="153200"/>
                </a:lnTo>
                <a:lnTo>
                  <a:pt x="108966" y="145669"/>
                </a:lnTo>
                <a:lnTo>
                  <a:pt x="144538" y="145669"/>
                </a:lnTo>
                <a:lnTo>
                  <a:pt x="144538" y="132664"/>
                </a:lnTo>
                <a:lnTo>
                  <a:pt x="85382" y="132664"/>
                </a:lnTo>
                <a:lnTo>
                  <a:pt x="85382" y="145669"/>
                </a:lnTo>
                <a:lnTo>
                  <a:pt x="85382" y="153200"/>
                </a:lnTo>
                <a:lnTo>
                  <a:pt x="85382" y="164782"/>
                </a:lnTo>
                <a:lnTo>
                  <a:pt x="85382" y="172313"/>
                </a:lnTo>
                <a:lnTo>
                  <a:pt x="51638" y="172313"/>
                </a:lnTo>
                <a:lnTo>
                  <a:pt x="51638" y="164782"/>
                </a:lnTo>
                <a:lnTo>
                  <a:pt x="85382" y="164782"/>
                </a:lnTo>
                <a:lnTo>
                  <a:pt x="85382" y="153200"/>
                </a:lnTo>
                <a:lnTo>
                  <a:pt x="51638" y="153200"/>
                </a:lnTo>
                <a:lnTo>
                  <a:pt x="51638" y="145669"/>
                </a:lnTo>
                <a:lnTo>
                  <a:pt x="85382" y="145669"/>
                </a:lnTo>
                <a:lnTo>
                  <a:pt x="85382" y="132664"/>
                </a:lnTo>
                <a:lnTo>
                  <a:pt x="28867" y="132664"/>
                </a:lnTo>
                <a:lnTo>
                  <a:pt x="28867" y="185331"/>
                </a:lnTo>
                <a:lnTo>
                  <a:pt x="85382" y="185331"/>
                </a:lnTo>
                <a:lnTo>
                  <a:pt x="85382" y="192036"/>
                </a:lnTo>
                <a:lnTo>
                  <a:pt x="21551" y="192036"/>
                </a:lnTo>
                <a:lnTo>
                  <a:pt x="21551" y="208089"/>
                </a:lnTo>
                <a:lnTo>
                  <a:pt x="85382" y="208089"/>
                </a:lnTo>
                <a:lnTo>
                  <a:pt x="85382" y="214591"/>
                </a:lnTo>
                <a:lnTo>
                  <a:pt x="6096" y="214591"/>
                </a:lnTo>
                <a:lnTo>
                  <a:pt x="6096" y="232689"/>
                </a:lnTo>
                <a:lnTo>
                  <a:pt x="61188" y="232689"/>
                </a:lnTo>
                <a:lnTo>
                  <a:pt x="47091" y="237248"/>
                </a:lnTo>
                <a:lnTo>
                  <a:pt x="31940" y="241147"/>
                </a:lnTo>
                <a:lnTo>
                  <a:pt x="16217" y="244309"/>
                </a:lnTo>
                <a:lnTo>
                  <a:pt x="406" y="246710"/>
                </a:lnTo>
                <a:lnTo>
                  <a:pt x="4470" y="250774"/>
                </a:lnTo>
                <a:lnTo>
                  <a:pt x="9753" y="257886"/>
                </a:lnTo>
                <a:lnTo>
                  <a:pt x="12192" y="262763"/>
                </a:lnTo>
                <a:lnTo>
                  <a:pt x="21526" y="261086"/>
                </a:lnTo>
                <a:lnTo>
                  <a:pt x="30873" y="259105"/>
                </a:lnTo>
                <a:lnTo>
                  <a:pt x="40182" y="256819"/>
                </a:lnTo>
                <a:lnTo>
                  <a:pt x="49403" y="254228"/>
                </a:lnTo>
                <a:lnTo>
                  <a:pt x="49403" y="263588"/>
                </a:lnTo>
                <a:lnTo>
                  <a:pt x="40665" y="264604"/>
                </a:lnTo>
                <a:lnTo>
                  <a:pt x="32537" y="265633"/>
                </a:lnTo>
                <a:lnTo>
                  <a:pt x="25819" y="266420"/>
                </a:lnTo>
                <a:lnTo>
                  <a:pt x="29273" y="285750"/>
                </a:lnTo>
                <a:lnTo>
                  <a:pt x="118516" y="273138"/>
                </a:lnTo>
                <a:lnTo>
                  <a:pt x="118237" y="267652"/>
                </a:lnTo>
                <a:lnTo>
                  <a:pt x="118135" y="265633"/>
                </a:lnTo>
                <a:lnTo>
                  <a:pt x="118021" y="263588"/>
                </a:lnTo>
                <a:lnTo>
                  <a:pt x="117983" y="262763"/>
                </a:lnTo>
                <a:lnTo>
                  <a:pt x="117881" y="260743"/>
                </a:lnTo>
                <a:lnTo>
                  <a:pt x="117792" y="259105"/>
                </a:lnTo>
                <a:lnTo>
                  <a:pt x="117703" y="257289"/>
                </a:lnTo>
                <a:lnTo>
                  <a:pt x="130657" y="267081"/>
                </a:lnTo>
                <a:lnTo>
                  <a:pt x="145453" y="275145"/>
                </a:lnTo>
                <a:lnTo>
                  <a:pt x="162064" y="281495"/>
                </a:lnTo>
                <a:lnTo>
                  <a:pt x="180517" y="286143"/>
                </a:lnTo>
                <a:lnTo>
                  <a:pt x="183362" y="280250"/>
                </a:lnTo>
                <a:lnTo>
                  <a:pt x="188849" y="272110"/>
                </a:lnTo>
                <a:lnTo>
                  <a:pt x="193522" y="267652"/>
                </a:lnTo>
                <a:close/>
              </a:path>
              <a:path w="196215" h="7886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788670">
                <a:moveTo>
                  <a:pt x="194335" y="466966"/>
                </a:moveTo>
                <a:lnTo>
                  <a:pt x="180035" y="461911"/>
                </a:lnTo>
                <a:lnTo>
                  <a:pt x="167297" y="455333"/>
                </a:lnTo>
                <a:lnTo>
                  <a:pt x="156083" y="447306"/>
                </a:lnTo>
                <a:lnTo>
                  <a:pt x="146354" y="437908"/>
                </a:lnTo>
                <a:lnTo>
                  <a:pt x="156197" y="432435"/>
                </a:lnTo>
                <a:lnTo>
                  <a:pt x="166509" y="426224"/>
                </a:lnTo>
                <a:lnTo>
                  <a:pt x="176860" y="419557"/>
                </a:lnTo>
                <a:lnTo>
                  <a:pt x="186817" y="412699"/>
                </a:lnTo>
                <a:lnTo>
                  <a:pt x="166687" y="397649"/>
                </a:lnTo>
                <a:lnTo>
                  <a:pt x="159791" y="403669"/>
                </a:lnTo>
                <a:lnTo>
                  <a:pt x="151879" y="409943"/>
                </a:lnTo>
                <a:lnTo>
                  <a:pt x="143395" y="416166"/>
                </a:lnTo>
                <a:lnTo>
                  <a:pt x="134772" y="422046"/>
                </a:lnTo>
                <a:lnTo>
                  <a:pt x="131178" y="415683"/>
                </a:lnTo>
                <a:lnTo>
                  <a:pt x="127990" y="409041"/>
                </a:lnTo>
                <a:lnTo>
                  <a:pt x="125145" y="402107"/>
                </a:lnTo>
                <a:lnTo>
                  <a:pt x="122580" y="394817"/>
                </a:lnTo>
                <a:lnTo>
                  <a:pt x="187223" y="394817"/>
                </a:lnTo>
                <a:lnTo>
                  <a:pt x="187223" y="374281"/>
                </a:lnTo>
                <a:lnTo>
                  <a:pt x="109156" y="374281"/>
                </a:lnTo>
                <a:lnTo>
                  <a:pt x="109156" y="362889"/>
                </a:lnTo>
                <a:lnTo>
                  <a:pt x="172796" y="362889"/>
                </a:lnTo>
                <a:lnTo>
                  <a:pt x="172796" y="343585"/>
                </a:lnTo>
                <a:lnTo>
                  <a:pt x="109156" y="343585"/>
                </a:lnTo>
                <a:lnTo>
                  <a:pt x="109156" y="333209"/>
                </a:lnTo>
                <a:lnTo>
                  <a:pt x="180721" y="333209"/>
                </a:lnTo>
                <a:lnTo>
                  <a:pt x="180721" y="312686"/>
                </a:lnTo>
                <a:lnTo>
                  <a:pt x="109156" y="312686"/>
                </a:lnTo>
                <a:lnTo>
                  <a:pt x="109156" y="299262"/>
                </a:lnTo>
                <a:lnTo>
                  <a:pt x="84963" y="299262"/>
                </a:lnTo>
                <a:lnTo>
                  <a:pt x="84963" y="312686"/>
                </a:lnTo>
                <a:lnTo>
                  <a:pt x="15036" y="312686"/>
                </a:lnTo>
                <a:lnTo>
                  <a:pt x="15036" y="333209"/>
                </a:lnTo>
                <a:lnTo>
                  <a:pt x="84963" y="333209"/>
                </a:lnTo>
                <a:lnTo>
                  <a:pt x="84963" y="343585"/>
                </a:lnTo>
                <a:lnTo>
                  <a:pt x="24599" y="343585"/>
                </a:lnTo>
                <a:lnTo>
                  <a:pt x="24599" y="362889"/>
                </a:lnTo>
                <a:lnTo>
                  <a:pt x="84963" y="362889"/>
                </a:lnTo>
                <a:lnTo>
                  <a:pt x="84963" y="374281"/>
                </a:lnTo>
                <a:lnTo>
                  <a:pt x="7518" y="374281"/>
                </a:lnTo>
                <a:lnTo>
                  <a:pt x="7518" y="394817"/>
                </a:lnTo>
                <a:lnTo>
                  <a:pt x="69316" y="394817"/>
                </a:lnTo>
                <a:lnTo>
                  <a:pt x="53835" y="404368"/>
                </a:lnTo>
                <a:lnTo>
                  <a:pt x="36576" y="412953"/>
                </a:lnTo>
                <a:lnTo>
                  <a:pt x="18351" y="420255"/>
                </a:lnTo>
                <a:lnTo>
                  <a:pt x="0" y="425907"/>
                </a:lnTo>
                <a:lnTo>
                  <a:pt x="5080" y="430796"/>
                </a:lnTo>
                <a:lnTo>
                  <a:pt x="11988" y="439940"/>
                </a:lnTo>
                <a:lnTo>
                  <a:pt x="15443" y="445427"/>
                </a:lnTo>
                <a:lnTo>
                  <a:pt x="23863" y="442645"/>
                </a:lnTo>
                <a:lnTo>
                  <a:pt x="32321" y="439483"/>
                </a:lnTo>
                <a:lnTo>
                  <a:pt x="40779" y="435940"/>
                </a:lnTo>
                <a:lnTo>
                  <a:pt x="49199" y="432015"/>
                </a:lnTo>
                <a:lnTo>
                  <a:pt x="49199" y="461086"/>
                </a:lnTo>
                <a:lnTo>
                  <a:pt x="21539" y="466369"/>
                </a:lnTo>
                <a:lnTo>
                  <a:pt x="28663" y="488721"/>
                </a:lnTo>
                <a:lnTo>
                  <a:pt x="71793" y="479437"/>
                </a:lnTo>
                <a:lnTo>
                  <a:pt x="119938" y="468604"/>
                </a:lnTo>
                <a:lnTo>
                  <a:pt x="117703" y="446646"/>
                </a:lnTo>
                <a:lnTo>
                  <a:pt x="73380" y="456209"/>
                </a:lnTo>
                <a:lnTo>
                  <a:pt x="73380" y="418388"/>
                </a:lnTo>
                <a:lnTo>
                  <a:pt x="80568" y="413562"/>
                </a:lnTo>
                <a:lnTo>
                  <a:pt x="87464" y="408508"/>
                </a:lnTo>
                <a:lnTo>
                  <a:pt x="93967" y="403275"/>
                </a:lnTo>
                <a:lnTo>
                  <a:pt x="100012" y="397865"/>
                </a:lnTo>
                <a:lnTo>
                  <a:pt x="111937" y="429018"/>
                </a:lnTo>
                <a:lnTo>
                  <a:pt x="128295" y="454634"/>
                </a:lnTo>
                <a:lnTo>
                  <a:pt x="150177" y="474535"/>
                </a:lnTo>
                <a:lnTo>
                  <a:pt x="178676" y="488530"/>
                </a:lnTo>
                <a:lnTo>
                  <a:pt x="181851" y="483044"/>
                </a:lnTo>
                <a:lnTo>
                  <a:pt x="185826" y="477139"/>
                </a:lnTo>
                <a:lnTo>
                  <a:pt x="190144" y="471538"/>
                </a:lnTo>
                <a:lnTo>
                  <a:pt x="194335" y="466966"/>
                </a:lnTo>
                <a:close/>
              </a:path>
              <a:path w="196215" h="788670">
                <a:moveTo>
                  <a:pt x="196164" y="654735"/>
                </a:moveTo>
                <a:lnTo>
                  <a:pt x="191477" y="651611"/>
                </a:lnTo>
                <a:lnTo>
                  <a:pt x="182956" y="644779"/>
                </a:lnTo>
                <a:lnTo>
                  <a:pt x="178676" y="640308"/>
                </a:lnTo>
                <a:lnTo>
                  <a:pt x="178041" y="651611"/>
                </a:lnTo>
                <a:lnTo>
                  <a:pt x="174002" y="666737"/>
                </a:lnTo>
                <a:lnTo>
                  <a:pt x="168998" y="660311"/>
                </a:lnTo>
                <a:lnTo>
                  <a:pt x="165227" y="646557"/>
                </a:lnTo>
                <a:lnTo>
                  <a:pt x="165138" y="646239"/>
                </a:lnTo>
                <a:lnTo>
                  <a:pt x="162356" y="626084"/>
                </a:lnTo>
                <a:lnTo>
                  <a:pt x="162318" y="625843"/>
                </a:lnTo>
                <a:lnTo>
                  <a:pt x="160388" y="600456"/>
                </a:lnTo>
                <a:lnTo>
                  <a:pt x="192913" y="600456"/>
                </a:lnTo>
                <a:lnTo>
                  <a:pt x="192913" y="577697"/>
                </a:lnTo>
                <a:lnTo>
                  <a:pt x="159372" y="577697"/>
                </a:lnTo>
                <a:lnTo>
                  <a:pt x="159308" y="574840"/>
                </a:lnTo>
                <a:lnTo>
                  <a:pt x="158788" y="535622"/>
                </a:lnTo>
                <a:lnTo>
                  <a:pt x="158762" y="530123"/>
                </a:lnTo>
                <a:lnTo>
                  <a:pt x="166420" y="527939"/>
                </a:lnTo>
                <a:lnTo>
                  <a:pt x="173799" y="525678"/>
                </a:lnTo>
                <a:lnTo>
                  <a:pt x="180886" y="523290"/>
                </a:lnTo>
                <a:lnTo>
                  <a:pt x="186029" y="521373"/>
                </a:lnTo>
                <a:lnTo>
                  <a:pt x="187629" y="520776"/>
                </a:lnTo>
                <a:lnTo>
                  <a:pt x="168719" y="502475"/>
                </a:lnTo>
                <a:lnTo>
                  <a:pt x="155016" y="507847"/>
                </a:lnTo>
                <a:lnTo>
                  <a:pt x="138709" y="512914"/>
                </a:lnTo>
                <a:lnTo>
                  <a:pt x="137007" y="513359"/>
                </a:lnTo>
                <a:lnTo>
                  <a:pt x="137007" y="577697"/>
                </a:lnTo>
                <a:lnTo>
                  <a:pt x="113220" y="577697"/>
                </a:lnTo>
                <a:lnTo>
                  <a:pt x="113220" y="540080"/>
                </a:lnTo>
                <a:lnTo>
                  <a:pt x="120548" y="538861"/>
                </a:lnTo>
                <a:lnTo>
                  <a:pt x="128270" y="537438"/>
                </a:lnTo>
                <a:lnTo>
                  <a:pt x="135788" y="535622"/>
                </a:lnTo>
                <a:lnTo>
                  <a:pt x="135864" y="540080"/>
                </a:lnTo>
                <a:lnTo>
                  <a:pt x="135978" y="546481"/>
                </a:lnTo>
                <a:lnTo>
                  <a:pt x="136055" y="549300"/>
                </a:lnTo>
                <a:lnTo>
                  <a:pt x="136182" y="554367"/>
                </a:lnTo>
                <a:lnTo>
                  <a:pt x="136245" y="557110"/>
                </a:lnTo>
                <a:lnTo>
                  <a:pt x="136347" y="560209"/>
                </a:lnTo>
                <a:lnTo>
                  <a:pt x="136436" y="562851"/>
                </a:lnTo>
                <a:lnTo>
                  <a:pt x="136486" y="564273"/>
                </a:lnTo>
                <a:lnTo>
                  <a:pt x="136588" y="567512"/>
                </a:lnTo>
                <a:lnTo>
                  <a:pt x="136893" y="574840"/>
                </a:lnTo>
                <a:lnTo>
                  <a:pt x="137007" y="577697"/>
                </a:lnTo>
                <a:lnTo>
                  <a:pt x="137007" y="513359"/>
                </a:lnTo>
                <a:lnTo>
                  <a:pt x="120840" y="517474"/>
                </a:lnTo>
                <a:lnTo>
                  <a:pt x="102450" y="521373"/>
                </a:lnTo>
                <a:lnTo>
                  <a:pt x="90449" y="517715"/>
                </a:lnTo>
                <a:lnTo>
                  <a:pt x="90449" y="664895"/>
                </a:lnTo>
                <a:lnTo>
                  <a:pt x="85166" y="666127"/>
                </a:lnTo>
                <a:lnTo>
                  <a:pt x="80289" y="667143"/>
                </a:lnTo>
                <a:lnTo>
                  <a:pt x="75819" y="667943"/>
                </a:lnTo>
                <a:lnTo>
                  <a:pt x="84353" y="690918"/>
                </a:lnTo>
                <a:lnTo>
                  <a:pt x="129844" y="678764"/>
                </a:lnTo>
                <a:lnTo>
                  <a:pt x="145745" y="674255"/>
                </a:lnTo>
                <a:lnTo>
                  <a:pt x="143738" y="660311"/>
                </a:lnTo>
                <a:lnTo>
                  <a:pt x="143662" y="659815"/>
                </a:lnTo>
                <a:lnTo>
                  <a:pt x="142709" y="653135"/>
                </a:lnTo>
                <a:lnTo>
                  <a:pt x="142557" y="653135"/>
                </a:lnTo>
                <a:lnTo>
                  <a:pt x="120459" y="658228"/>
                </a:lnTo>
                <a:lnTo>
                  <a:pt x="113220" y="659815"/>
                </a:lnTo>
                <a:lnTo>
                  <a:pt x="113220" y="600456"/>
                </a:lnTo>
                <a:lnTo>
                  <a:pt x="138023" y="600456"/>
                </a:lnTo>
                <a:lnTo>
                  <a:pt x="140995" y="632358"/>
                </a:lnTo>
                <a:lnTo>
                  <a:pt x="145669" y="658228"/>
                </a:lnTo>
                <a:lnTo>
                  <a:pt x="145719" y="658545"/>
                </a:lnTo>
                <a:lnTo>
                  <a:pt x="152857" y="677633"/>
                </a:lnTo>
                <a:lnTo>
                  <a:pt x="163106" y="688352"/>
                </a:lnTo>
                <a:lnTo>
                  <a:pt x="163258" y="688352"/>
                </a:lnTo>
                <a:lnTo>
                  <a:pt x="173863" y="692111"/>
                </a:lnTo>
                <a:lnTo>
                  <a:pt x="183718" y="688352"/>
                </a:lnTo>
                <a:lnTo>
                  <a:pt x="191503" y="676186"/>
                </a:lnTo>
                <a:lnTo>
                  <a:pt x="193471" y="667143"/>
                </a:lnTo>
                <a:lnTo>
                  <a:pt x="193560" y="666737"/>
                </a:lnTo>
                <a:lnTo>
                  <a:pt x="196164" y="654735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object 4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9011" y="613688"/>
            <a:ext cx="192673" cy="200761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grpSp>
        <p:nvGrpSpPr>
          <p:cNvPr id="46" name="object 46"/>
          <p:cNvGrpSpPr/>
          <p:nvPr/>
        </p:nvGrpSpPr>
        <p:grpSpPr>
          <a:xfrm>
            <a:off x="1836973" y="-1479218"/>
            <a:ext cx="603885" cy="227965"/>
            <a:chOff x="3349066" y="35257"/>
            <a:chExt cx="603885" cy="227965"/>
          </a:xfrm>
        </p:grpSpPr>
        <p:sp>
          <p:nvSpPr>
            <p:cNvPr id="47" name="object 47"/>
            <p:cNvSpPr/>
            <p:nvPr/>
          </p:nvSpPr>
          <p:spPr>
            <a:xfrm>
              <a:off x="3349066" y="241033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2634" y="35257"/>
              <a:ext cx="440202" cy="227632"/>
            </a:xfrm>
            <a:prstGeom prst="rect">
              <a:avLst/>
            </a:prstGeom>
          </p:spPr>
        </p:pic>
      </p:grpSp>
      <p:sp>
        <p:nvSpPr>
          <p:cNvPr id="49" name="object 49"/>
          <p:cNvSpPr/>
          <p:nvPr/>
        </p:nvSpPr>
        <p:spPr>
          <a:xfrm>
            <a:off x="2555780" y="-1400709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38253" y="-1481760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1" name="object 51"/>
          <p:cNvGrpSpPr/>
          <p:nvPr/>
        </p:nvGrpSpPr>
        <p:grpSpPr>
          <a:xfrm>
            <a:off x="2524030" y="-1506143"/>
            <a:ext cx="737235" cy="237490"/>
            <a:chOff x="4036123" y="8332"/>
            <a:chExt cx="737235" cy="237490"/>
          </a:xfrm>
        </p:grpSpPr>
        <p:sp>
          <p:nvSpPr>
            <p:cNvPr id="52" name="object 52"/>
            <p:cNvSpPr/>
            <p:nvPr/>
          </p:nvSpPr>
          <p:spPr>
            <a:xfrm>
              <a:off x="4036123" y="199390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79960" y="8332"/>
              <a:ext cx="492814" cy="237037"/>
            </a:xfrm>
            <a:prstGeom prst="rect">
              <a:avLst/>
            </a:prstGeom>
          </p:spPr>
        </p:pic>
      </p:grpSp>
      <p:sp>
        <p:nvSpPr>
          <p:cNvPr id="54" name="object 54"/>
          <p:cNvSpPr/>
          <p:nvPr/>
        </p:nvSpPr>
        <p:spPr>
          <a:xfrm>
            <a:off x="3336576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" name="object 5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44342" y="-1505889"/>
            <a:ext cx="244795" cy="237032"/>
          </a:xfrm>
          <a:prstGeom prst="rect">
            <a:avLst/>
          </a:prstGeom>
        </p:spPr>
      </p:pic>
      <p:sp>
        <p:nvSpPr>
          <p:cNvPr id="56" name="object 56"/>
          <p:cNvSpPr/>
          <p:nvPr/>
        </p:nvSpPr>
        <p:spPr>
          <a:xfrm>
            <a:off x="386158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7" name="object 57"/>
          <p:cNvGrpSpPr/>
          <p:nvPr/>
        </p:nvGrpSpPr>
        <p:grpSpPr>
          <a:xfrm>
            <a:off x="4070626" y="-1506142"/>
            <a:ext cx="490855" cy="237490"/>
            <a:chOff x="5582719" y="8333"/>
            <a:chExt cx="490855" cy="237490"/>
          </a:xfrm>
        </p:grpSpPr>
        <p:pic>
          <p:nvPicPr>
            <p:cNvPr id="58" name="object 5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844857" y="22809"/>
              <a:ext cx="228650" cy="222808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82719" y="8333"/>
              <a:ext cx="242874" cy="236766"/>
            </a:xfrm>
            <a:prstGeom prst="rect">
              <a:avLst/>
            </a:prstGeom>
          </p:spPr>
        </p:pic>
      </p:grpSp>
      <p:sp>
        <p:nvSpPr>
          <p:cNvPr id="60" name="object 60"/>
          <p:cNvSpPr/>
          <p:nvPr/>
        </p:nvSpPr>
        <p:spPr>
          <a:xfrm>
            <a:off x="4640612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849640" y="-1506399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854"/>
                </a:moveTo>
                <a:lnTo>
                  <a:pt x="225005" y="203530"/>
                </a:lnTo>
                <a:lnTo>
                  <a:pt x="209080" y="195313"/>
                </a:lnTo>
                <a:lnTo>
                  <a:pt x="195072" y="185267"/>
                </a:lnTo>
                <a:lnTo>
                  <a:pt x="182918" y="173520"/>
                </a:lnTo>
                <a:lnTo>
                  <a:pt x="195199" y="166662"/>
                </a:lnTo>
                <a:lnTo>
                  <a:pt x="208089" y="158915"/>
                </a:lnTo>
                <a:lnTo>
                  <a:pt x="221030" y="150583"/>
                </a:lnTo>
                <a:lnTo>
                  <a:pt x="233476" y="142024"/>
                </a:lnTo>
                <a:lnTo>
                  <a:pt x="208330" y="123228"/>
                </a:lnTo>
                <a:lnTo>
                  <a:pt x="199694" y="130733"/>
                </a:lnTo>
                <a:lnTo>
                  <a:pt x="189801" y="138557"/>
                </a:lnTo>
                <a:lnTo>
                  <a:pt x="179197" y="146329"/>
                </a:lnTo>
                <a:lnTo>
                  <a:pt x="168440" y="153708"/>
                </a:lnTo>
                <a:lnTo>
                  <a:pt x="163944" y="145745"/>
                </a:lnTo>
                <a:lnTo>
                  <a:pt x="159956" y="137452"/>
                </a:lnTo>
                <a:lnTo>
                  <a:pt x="156400" y="128765"/>
                </a:lnTo>
                <a:lnTo>
                  <a:pt x="153200" y="119659"/>
                </a:lnTo>
                <a:lnTo>
                  <a:pt x="233984" y="119659"/>
                </a:lnTo>
                <a:lnTo>
                  <a:pt x="233984" y="94005"/>
                </a:lnTo>
                <a:lnTo>
                  <a:pt x="136423" y="94005"/>
                </a:lnTo>
                <a:lnTo>
                  <a:pt x="136423" y="79781"/>
                </a:lnTo>
                <a:lnTo>
                  <a:pt x="215938" y="79781"/>
                </a:lnTo>
                <a:lnTo>
                  <a:pt x="215938" y="55638"/>
                </a:lnTo>
                <a:lnTo>
                  <a:pt x="136423" y="55638"/>
                </a:lnTo>
                <a:lnTo>
                  <a:pt x="136423" y="42697"/>
                </a:lnTo>
                <a:lnTo>
                  <a:pt x="225844" y="42697"/>
                </a:lnTo>
                <a:lnTo>
                  <a:pt x="225844" y="17030"/>
                </a:lnTo>
                <a:lnTo>
                  <a:pt x="136423" y="17030"/>
                </a:lnTo>
                <a:lnTo>
                  <a:pt x="136423" y="266"/>
                </a:lnTo>
                <a:lnTo>
                  <a:pt x="106197" y="266"/>
                </a:lnTo>
                <a:lnTo>
                  <a:pt x="106197" y="17030"/>
                </a:lnTo>
                <a:lnTo>
                  <a:pt x="18808" y="17030"/>
                </a:lnTo>
                <a:lnTo>
                  <a:pt x="18808" y="42697"/>
                </a:lnTo>
                <a:lnTo>
                  <a:pt x="106197" y="42697"/>
                </a:lnTo>
                <a:lnTo>
                  <a:pt x="106197" y="55638"/>
                </a:lnTo>
                <a:lnTo>
                  <a:pt x="30734" y="55638"/>
                </a:lnTo>
                <a:lnTo>
                  <a:pt x="30734" y="79781"/>
                </a:lnTo>
                <a:lnTo>
                  <a:pt x="106197" y="79781"/>
                </a:lnTo>
                <a:lnTo>
                  <a:pt x="106197" y="94005"/>
                </a:lnTo>
                <a:lnTo>
                  <a:pt x="9398" y="94005"/>
                </a:lnTo>
                <a:lnTo>
                  <a:pt x="9398" y="119659"/>
                </a:lnTo>
                <a:lnTo>
                  <a:pt x="86626" y="119659"/>
                </a:lnTo>
                <a:lnTo>
                  <a:pt x="67259" y="131597"/>
                </a:lnTo>
                <a:lnTo>
                  <a:pt x="45694" y="142341"/>
                </a:lnTo>
                <a:lnTo>
                  <a:pt x="22923" y="151460"/>
                </a:lnTo>
                <a:lnTo>
                  <a:pt x="0" y="158546"/>
                </a:lnTo>
                <a:lnTo>
                  <a:pt x="5080" y="163957"/>
                </a:lnTo>
                <a:lnTo>
                  <a:pt x="10414" y="170446"/>
                </a:lnTo>
                <a:lnTo>
                  <a:pt x="15354" y="177076"/>
                </a:lnTo>
                <a:lnTo>
                  <a:pt x="19316" y="182930"/>
                </a:lnTo>
                <a:lnTo>
                  <a:pt x="29819" y="179451"/>
                </a:lnTo>
                <a:lnTo>
                  <a:pt x="40386" y="175488"/>
                </a:lnTo>
                <a:lnTo>
                  <a:pt x="50952" y="171056"/>
                </a:lnTo>
                <a:lnTo>
                  <a:pt x="61480" y="166154"/>
                </a:lnTo>
                <a:lnTo>
                  <a:pt x="61480" y="202488"/>
                </a:lnTo>
                <a:lnTo>
                  <a:pt x="26924" y="209092"/>
                </a:lnTo>
                <a:lnTo>
                  <a:pt x="35814" y="237032"/>
                </a:lnTo>
                <a:lnTo>
                  <a:pt x="119659" y="218808"/>
                </a:lnTo>
                <a:lnTo>
                  <a:pt x="149885" y="211886"/>
                </a:lnTo>
                <a:lnTo>
                  <a:pt x="147091" y="184454"/>
                </a:lnTo>
                <a:lnTo>
                  <a:pt x="91719" y="196392"/>
                </a:lnTo>
                <a:lnTo>
                  <a:pt x="91719" y="149148"/>
                </a:lnTo>
                <a:lnTo>
                  <a:pt x="100698" y="143090"/>
                </a:lnTo>
                <a:lnTo>
                  <a:pt x="109308" y="136779"/>
                </a:lnTo>
                <a:lnTo>
                  <a:pt x="117436" y="130238"/>
                </a:lnTo>
                <a:lnTo>
                  <a:pt x="124993" y="123482"/>
                </a:lnTo>
                <a:lnTo>
                  <a:pt x="139890" y="162394"/>
                </a:lnTo>
                <a:lnTo>
                  <a:pt x="160337" y="194411"/>
                </a:lnTo>
                <a:lnTo>
                  <a:pt x="187680" y="219290"/>
                </a:lnTo>
                <a:lnTo>
                  <a:pt x="223304" y="236791"/>
                </a:lnTo>
                <a:lnTo>
                  <a:pt x="227253" y="229933"/>
                </a:lnTo>
                <a:lnTo>
                  <a:pt x="232232" y="222554"/>
                </a:lnTo>
                <a:lnTo>
                  <a:pt x="237629" y="215557"/>
                </a:lnTo>
                <a:lnTo>
                  <a:pt x="242874" y="209854"/>
                </a:lnTo>
                <a:close/>
              </a:path>
              <a:path w="995679" h="237490">
                <a:moveTo>
                  <a:pt x="292100" y="152692"/>
                </a:moveTo>
                <a:lnTo>
                  <a:pt x="266941" y="148374"/>
                </a:lnTo>
                <a:lnTo>
                  <a:pt x="265074" y="164515"/>
                </a:lnTo>
                <a:lnTo>
                  <a:pt x="262445" y="179933"/>
                </a:lnTo>
                <a:lnTo>
                  <a:pt x="262382" y="180314"/>
                </a:lnTo>
                <a:lnTo>
                  <a:pt x="258724" y="194906"/>
                </a:lnTo>
                <a:lnTo>
                  <a:pt x="254088" y="207060"/>
                </a:lnTo>
                <a:lnTo>
                  <a:pt x="254000" y="207302"/>
                </a:lnTo>
                <a:lnTo>
                  <a:pt x="259537" y="209524"/>
                </a:lnTo>
                <a:lnTo>
                  <a:pt x="265912" y="212420"/>
                </a:lnTo>
                <a:lnTo>
                  <a:pt x="272034" y="215569"/>
                </a:lnTo>
                <a:lnTo>
                  <a:pt x="276847" y="218490"/>
                </a:lnTo>
                <a:lnTo>
                  <a:pt x="281965" y="204774"/>
                </a:lnTo>
                <a:lnTo>
                  <a:pt x="286283" y="188544"/>
                </a:lnTo>
                <a:lnTo>
                  <a:pt x="289674" y="170865"/>
                </a:lnTo>
                <a:lnTo>
                  <a:pt x="292100" y="152692"/>
                </a:lnTo>
                <a:close/>
              </a:path>
              <a:path w="995679" h="237490">
                <a:moveTo>
                  <a:pt x="362483" y="191554"/>
                </a:moveTo>
                <a:lnTo>
                  <a:pt x="359879" y="181470"/>
                </a:lnTo>
                <a:lnTo>
                  <a:pt x="356184" y="170116"/>
                </a:lnTo>
                <a:lnTo>
                  <a:pt x="351828" y="158445"/>
                </a:lnTo>
                <a:lnTo>
                  <a:pt x="347218" y="147358"/>
                </a:lnTo>
                <a:lnTo>
                  <a:pt x="324612" y="154724"/>
                </a:lnTo>
                <a:lnTo>
                  <a:pt x="328980" y="166217"/>
                </a:lnTo>
                <a:lnTo>
                  <a:pt x="333032" y="178320"/>
                </a:lnTo>
                <a:lnTo>
                  <a:pt x="336372" y="189992"/>
                </a:lnTo>
                <a:lnTo>
                  <a:pt x="338594" y="200202"/>
                </a:lnTo>
                <a:lnTo>
                  <a:pt x="362483" y="191554"/>
                </a:lnTo>
                <a:close/>
              </a:path>
              <a:path w="995679" h="237490">
                <a:moveTo>
                  <a:pt x="366534" y="134391"/>
                </a:moveTo>
                <a:lnTo>
                  <a:pt x="356743" y="108242"/>
                </a:lnTo>
                <a:lnTo>
                  <a:pt x="349783" y="94627"/>
                </a:lnTo>
                <a:lnTo>
                  <a:pt x="341884" y="81292"/>
                </a:lnTo>
                <a:lnTo>
                  <a:pt x="320560" y="90703"/>
                </a:lnTo>
                <a:lnTo>
                  <a:pt x="323354" y="95529"/>
                </a:lnTo>
                <a:lnTo>
                  <a:pt x="326402" y="100876"/>
                </a:lnTo>
                <a:lnTo>
                  <a:pt x="328942" y="106451"/>
                </a:lnTo>
                <a:lnTo>
                  <a:pt x="304304" y="108242"/>
                </a:lnTo>
                <a:lnTo>
                  <a:pt x="316280" y="92456"/>
                </a:lnTo>
                <a:lnTo>
                  <a:pt x="328307" y="75717"/>
                </a:lnTo>
                <a:lnTo>
                  <a:pt x="330581" y="72402"/>
                </a:lnTo>
                <a:lnTo>
                  <a:pt x="339953" y="58788"/>
                </a:lnTo>
                <a:lnTo>
                  <a:pt x="350786" y="42430"/>
                </a:lnTo>
                <a:lnTo>
                  <a:pt x="326136" y="30492"/>
                </a:lnTo>
                <a:lnTo>
                  <a:pt x="321170" y="40360"/>
                </a:lnTo>
                <a:lnTo>
                  <a:pt x="315480" y="50787"/>
                </a:lnTo>
                <a:lnTo>
                  <a:pt x="309219" y="61531"/>
                </a:lnTo>
                <a:lnTo>
                  <a:pt x="302514" y="72402"/>
                </a:lnTo>
                <a:lnTo>
                  <a:pt x="299974" y="69113"/>
                </a:lnTo>
                <a:lnTo>
                  <a:pt x="296672" y="65303"/>
                </a:lnTo>
                <a:lnTo>
                  <a:pt x="293166" y="61531"/>
                </a:lnTo>
                <a:lnTo>
                  <a:pt x="293903" y="60210"/>
                </a:lnTo>
                <a:lnTo>
                  <a:pt x="300151" y="50025"/>
                </a:lnTo>
                <a:lnTo>
                  <a:pt x="303174" y="44742"/>
                </a:lnTo>
                <a:lnTo>
                  <a:pt x="307594" y="37033"/>
                </a:lnTo>
                <a:lnTo>
                  <a:pt x="314972" y="23469"/>
                </a:lnTo>
                <a:lnTo>
                  <a:pt x="322072" y="9906"/>
                </a:lnTo>
                <a:lnTo>
                  <a:pt x="295402" y="266"/>
                </a:lnTo>
                <a:lnTo>
                  <a:pt x="291630" y="10820"/>
                </a:lnTo>
                <a:lnTo>
                  <a:pt x="287007" y="22199"/>
                </a:lnTo>
                <a:lnTo>
                  <a:pt x="281813" y="33731"/>
                </a:lnTo>
                <a:lnTo>
                  <a:pt x="276339" y="44716"/>
                </a:lnTo>
                <a:lnTo>
                  <a:pt x="274307" y="42938"/>
                </a:lnTo>
                <a:lnTo>
                  <a:pt x="272542" y="41160"/>
                </a:lnTo>
                <a:lnTo>
                  <a:pt x="270497" y="39636"/>
                </a:lnTo>
                <a:lnTo>
                  <a:pt x="256273" y="60210"/>
                </a:lnTo>
                <a:lnTo>
                  <a:pt x="264782" y="68541"/>
                </a:lnTo>
                <a:lnTo>
                  <a:pt x="273088" y="77482"/>
                </a:lnTo>
                <a:lnTo>
                  <a:pt x="280758" y="86728"/>
                </a:lnTo>
                <a:lnTo>
                  <a:pt x="287020" y="95529"/>
                </a:lnTo>
                <a:lnTo>
                  <a:pt x="283464" y="100609"/>
                </a:lnTo>
                <a:lnTo>
                  <a:pt x="279654" y="105689"/>
                </a:lnTo>
                <a:lnTo>
                  <a:pt x="276098" y="110261"/>
                </a:lnTo>
                <a:lnTo>
                  <a:pt x="261607" y="111277"/>
                </a:lnTo>
                <a:lnTo>
                  <a:pt x="255524" y="111531"/>
                </a:lnTo>
                <a:lnTo>
                  <a:pt x="259842" y="137947"/>
                </a:lnTo>
                <a:lnTo>
                  <a:pt x="286562" y="135242"/>
                </a:lnTo>
                <a:lnTo>
                  <a:pt x="296164" y="134150"/>
                </a:lnTo>
                <a:lnTo>
                  <a:pt x="296164" y="237299"/>
                </a:lnTo>
                <a:lnTo>
                  <a:pt x="323088" y="237299"/>
                </a:lnTo>
                <a:lnTo>
                  <a:pt x="323088" y="134150"/>
                </a:lnTo>
                <a:lnTo>
                  <a:pt x="323088" y="131089"/>
                </a:lnTo>
                <a:lnTo>
                  <a:pt x="338836" y="129324"/>
                </a:lnTo>
                <a:lnTo>
                  <a:pt x="341160" y="135242"/>
                </a:lnTo>
                <a:lnTo>
                  <a:pt x="342658" y="140500"/>
                </a:lnTo>
                <a:lnTo>
                  <a:pt x="343674" y="145072"/>
                </a:lnTo>
                <a:lnTo>
                  <a:pt x="366534" y="134391"/>
                </a:lnTo>
                <a:close/>
              </a:path>
              <a:path w="995679" h="237490">
                <a:moveTo>
                  <a:pt x="499287" y="190652"/>
                </a:moveTo>
                <a:lnTo>
                  <a:pt x="493915" y="186804"/>
                </a:lnTo>
                <a:lnTo>
                  <a:pt x="487946" y="182105"/>
                </a:lnTo>
                <a:lnTo>
                  <a:pt x="482117" y="177114"/>
                </a:lnTo>
                <a:lnTo>
                  <a:pt x="477304" y="172504"/>
                </a:lnTo>
                <a:lnTo>
                  <a:pt x="476504" y="186639"/>
                </a:lnTo>
                <a:lnTo>
                  <a:pt x="475297" y="196900"/>
                </a:lnTo>
                <a:lnTo>
                  <a:pt x="475183" y="197523"/>
                </a:lnTo>
                <a:lnTo>
                  <a:pt x="473557" y="203847"/>
                </a:lnTo>
                <a:lnTo>
                  <a:pt x="471462" y="205536"/>
                </a:lnTo>
                <a:lnTo>
                  <a:pt x="465188" y="197523"/>
                </a:lnTo>
                <a:lnTo>
                  <a:pt x="460489" y="180314"/>
                </a:lnTo>
                <a:lnTo>
                  <a:pt x="460375" y="179933"/>
                </a:lnTo>
                <a:lnTo>
                  <a:pt x="456895" y="154724"/>
                </a:lnTo>
                <a:lnTo>
                  <a:pt x="456857" y="154444"/>
                </a:lnTo>
                <a:lnTo>
                  <a:pt x="454444" y="122707"/>
                </a:lnTo>
                <a:lnTo>
                  <a:pt x="495084" y="122707"/>
                </a:lnTo>
                <a:lnTo>
                  <a:pt x="495084" y="94259"/>
                </a:lnTo>
                <a:lnTo>
                  <a:pt x="453161" y="94259"/>
                </a:lnTo>
                <a:lnTo>
                  <a:pt x="453085" y="90703"/>
                </a:lnTo>
                <a:lnTo>
                  <a:pt x="452996" y="86728"/>
                </a:lnTo>
                <a:lnTo>
                  <a:pt x="452437" y="41668"/>
                </a:lnTo>
                <a:lnTo>
                  <a:pt x="452412" y="34810"/>
                </a:lnTo>
                <a:lnTo>
                  <a:pt x="461975" y="32092"/>
                </a:lnTo>
                <a:lnTo>
                  <a:pt x="471208" y="29248"/>
                </a:lnTo>
                <a:lnTo>
                  <a:pt x="480060" y="26263"/>
                </a:lnTo>
                <a:lnTo>
                  <a:pt x="486410" y="23888"/>
                </a:lnTo>
                <a:lnTo>
                  <a:pt x="488480" y="23114"/>
                </a:lnTo>
                <a:lnTo>
                  <a:pt x="464858" y="266"/>
                </a:lnTo>
                <a:lnTo>
                  <a:pt x="447738" y="6985"/>
                </a:lnTo>
                <a:lnTo>
                  <a:pt x="427355" y="13309"/>
                </a:lnTo>
                <a:lnTo>
                  <a:pt x="425221" y="13855"/>
                </a:lnTo>
                <a:lnTo>
                  <a:pt x="425221" y="94259"/>
                </a:lnTo>
                <a:lnTo>
                  <a:pt x="395490" y="94259"/>
                </a:lnTo>
                <a:lnTo>
                  <a:pt x="395490" y="47256"/>
                </a:lnTo>
                <a:lnTo>
                  <a:pt x="402437" y="46062"/>
                </a:lnTo>
                <a:lnTo>
                  <a:pt x="409511" y="44742"/>
                </a:lnTo>
                <a:lnTo>
                  <a:pt x="416610" y="43294"/>
                </a:lnTo>
                <a:lnTo>
                  <a:pt x="423697" y="41668"/>
                </a:lnTo>
                <a:lnTo>
                  <a:pt x="423722" y="42938"/>
                </a:lnTo>
                <a:lnTo>
                  <a:pt x="423849" y="50025"/>
                </a:lnTo>
                <a:lnTo>
                  <a:pt x="423938" y="55245"/>
                </a:lnTo>
                <a:lnTo>
                  <a:pt x="424065" y="60210"/>
                </a:lnTo>
                <a:lnTo>
                  <a:pt x="424180" y="65100"/>
                </a:lnTo>
                <a:lnTo>
                  <a:pt x="424294" y="69113"/>
                </a:lnTo>
                <a:lnTo>
                  <a:pt x="424395" y="72402"/>
                </a:lnTo>
                <a:lnTo>
                  <a:pt x="424510" y="75717"/>
                </a:lnTo>
                <a:lnTo>
                  <a:pt x="424561" y="77482"/>
                </a:lnTo>
                <a:lnTo>
                  <a:pt x="424649" y="79895"/>
                </a:lnTo>
                <a:lnTo>
                  <a:pt x="425081" y="90703"/>
                </a:lnTo>
                <a:lnTo>
                  <a:pt x="425145" y="92456"/>
                </a:lnTo>
                <a:lnTo>
                  <a:pt x="425221" y="94259"/>
                </a:lnTo>
                <a:lnTo>
                  <a:pt x="425221" y="13855"/>
                </a:lnTo>
                <a:lnTo>
                  <a:pt x="405015" y="19011"/>
                </a:lnTo>
                <a:lnTo>
                  <a:pt x="382041" y="23888"/>
                </a:lnTo>
                <a:lnTo>
                  <a:pt x="367042" y="19316"/>
                </a:lnTo>
                <a:lnTo>
                  <a:pt x="367042" y="203250"/>
                </a:lnTo>
                <a:lnTo>
                  <a:pt x="360438" y="204774"/>
                </a:lnTo>
                <a:lnTo>
                  <a:pt x="354342" y="206044"/>
                </a:lnTo>
                <a:lnTo>
                  <a:pt x="348754" y="207060"/>
                </a:lnTo>
                <a:lnTo>
                  <a:pt x="359422" y="235775"/>
                </a:lnTo>
                <a:lnTo>
                  <a:pt x="416267" y="220586"/>
                </a:lnTo>
                <a:lnTo>
                  <a:pt x="436143" y="214934"/>
                </a:lnTo>
                <a:lnTo>
                  <a:pt x="433641" y="197523"/>
                </a:lnTo>
                <a:lnTo>
                  <a:pt x="433552" y="196900"/>
                </a:lnTo>
                <a:lnTo>
                  <a:pt x="432346" y="188544"/>
                </a:lnTo>
                <a:lnTo>
                  <a:pt x="404545" y="194906"/>
                </a:lnTo>
                <a:lnTo>
                  <a:pt x="395490" y="196900"/>
                </a:lnTo>
                <a:lnTo>
                  <a:pt x="395490" y="122707"/>
                </a:lnTo>
                <a:lnTo>
                  <a:pt x="426504" y="122707"/>
                </a:lnTo>
                <a:lnTo>
                  <a:pt x="430199" y="162585"/>
                </a:lnTo>
                <a:lnTo>
                  <a:pt x="436041" y="194906"/>
                </a:lnTo>
                <a:lnTo>
                  <a:pt x="436118" y="195313"/>
                </a:lnTo>
                <a:lnTo>
                  <a:pt x="445033" y="219176"/>
                </a:lnTo>
                <a:lnTo>
                  <a:pt x="457847" y="232562"/>
                </a:lnTo>
                <a:lnTo>
                  <a:pt x="458038" y="232562"/>
                </a:lnTo>
                <a:lnTo>
                  <a:pt x="471284" y="237248"/>
                </a:lnTo>
                <a:lnTo>
                  <a:pt x="483590" y="232562"/>
                </a:lnTo>
                <a:lnTo>
                  <a:pt x="493318" y="217347"/>
                </a:lnTo>
                <a:lnTo>
                  <a:pt x="495782" y="206044"/>
                </a:lnTo>
                <a:lnTo>
                  <a:pt x="495896" y="205536"/>
                </a:lnTo>
                <a:lnTo>
                  <a:pt x="499135" y="190652"/>
                </a:lnTo>
                <a:lnTo>
                  <a:pt x="499287" y="190652"/>
                </a:lnTo>
                <a:close/>
              </a:path>
              <a:path w="995679" h="237490">
                <a:moveTo>
                  <a:pt x="600214" y="164122"/>
                </a:moveTo>
                <a:lnTo>
                  <a:pt x="595896" y="147345"/>
                </a:lnTo>
                <a:lnTo>
                  <a:pt x="593344" y="137439"/>
                </a:lnTo>
                <a:lnTo>
                  <a:pt x="585736" y="140754"/>
                </a:lnTo>
                <a:lnTo>
                  <a:pt x="569976" y="147345"/>
                </a:lnTo>
                <a:lnTo>
                  <a:pt x="569976" y="87452"/>
                </a:lnTo>
                <a:lnTo>
                  <a:pt x="595642" y="87452"/>
                </a:lnTo>
                <a:lnTo>
                  <a:pt x="595642" y="58686"/>
                </a:lnTo>
                <a:lnTo>
                  <a:pt x="569976" y="58686"/>
                </a:lnTo>
                <a:lnTo>
                  <a:pt x="569976" y="3556"/>
                </a:lnTo>
                <a:lnTo>
                  <a:pt x="541782" y="3556"/>
                </a:lnTo>
                <a:lnTo>
                  <a:pt x="541782" y="58686"/>
                </a:lnTo>
                <a:lnTo>
                  <a:pt x="512051" y="58686"/>
                </a:lnTo>
                <a:lnTo>
                  <a:pt x="512051" y="87452"/>
                </a:lnTo>
                <a:lnTo>
                  <a:pt x="541782" y="87452"/>
                </a:lnTo>
                <a:lnTo>
                  <a:pt x="541782" y="159029"/>
                </a:lnTo>
                <a:lnTo>
                  <a:pt x="508749" y="171488"/>
                </a:lnTo>
                <a:lnTo>
                  <a:pt x="520941" y="201968"/>
                </a:lnTo>
                <a:lnTo>
                  <a:pt x="559244" y="184099"/>
                </a:lnTo>
                <a:lnTo>
                  <a:pt x="579755" y="174218"/>
                </a:lnTo>
                <a:lnTo>
                  <a:pt x="600214" y="164122"/>
                </a:lnTo>
                <a:close/>
              </a:path>
              <a:path w="995679" h="237490">
                <a:moveTo>
                  <a:pt x="737171" y="143548"/>
                </a:moveTo>
                <a:lnTo>
                  <a:pt x="706653" y="143548"/>
                </a:lnTo>
                <a:lnTo>
                  <a:pt x="695744" y="143548"/>
                </a:lnTo>
                <a:lnTo>
                  <a:pt x="691629" y="143548"/>
                </a:lnTo>
                <a:lnTo>
                  <a:pt x="693699" y="148577"/>
                </a:lnTo>
                <a:lnTo>
                  <a:pt x="697776" y="168440"/>
                </a:lnTo>
                <a:lnTo>
                  <a:pt x="702881" y="168440"/>
                </a:lnTo>
                <a:lnTo>
                  <a:pt x="737146" y="143789"/>
                </a:lnTo>
                <a:lnTo>
                  <a:pt x="737171" y="143548"/>
                </a:lnTo>
                <a:close/>
              </a:path>
              <a:path w="995679" h="237490">
                <a:moveTo>
                  <a:pt x="750874" y="184950"/>
                </a:moveTo>
                <a:lnTo>
                  <a:pt x="744093" y="183248"/>
                </a:lnTo>
                <a:lnTo>
                  <a:pt x="736892" y="180632"/>
                </a:lnTo>
                <a:lnTo>
                  <a:pt x="730072" y="177457"/>
                </a:lnTo>
                <a:lnTo>
                  <a:pt x="724433" y="174028"/>
                </a:lnTo>
                <a:lnTo>
                  <a:pt x="722503" y="189928"/>
                </a:lnTo>
                <a:lnTo>
                  <a:pt x="719429" y="199631"/>
                </a:lnTo>
                <a:lnTo>
                  <a:pt x="714159" y="204470"/>
                </a:lnTo>
                <a:lnTo>
                  <a:pt x="705650" y="205790"/>
                </a:lnTo>
                <a:lnTo>
                  <a:pt x="641108" y="205790"/>
                </a:lnTo>
                <a:lnTo>
                  <a:pt x="638822" y="203492"/>
                </a:lnTo>
                <a:lnTo>
                  <a:pt x="638822" y="122974"/>
                </a:lnTo>
                <a:lnTo>
                  <a:pt x="638822" y="110261"/>
                </a:lnTo>
                <a:lnTo>
                  <a:pt x="659904" y="101117"/>
                </a:lnTo>
                <a:lnTo>
                  <a:pt x="659904" y="178600"/>
                </a:lnTo>
                <a:lnTo>
                  <a:pt x="688111" y="178600"/>
                </a:lnTo>
                <a:lnTo>
                  <a:pt x="688111" y="101117"/>
                </a:lnTo>
                <a:lnTo>
                  <a:pt x="688111" y="88925"/>
                </a:lnTo>
                <a:lnTo>
                  <a:pt x="709968" y="79260"/>
                </a:lnTo>
                <a:lnTo>
                  <a:pt x="709726" y="122974"/>
                </a:lnTo>
                <a:lnTo>
                  <a:pt x="707415" y="143040"/>
                </a:lnTo>
                <a:lnTo>
                  <a:pt x="737196" y="143040"/>
                </a:lnTo>
                <a:lnTo>
                  <a:pt x="737958" y="132257"/>
                </a:lnTo>
                <a:lnTo>
                  <a:pt x="738517" y="113411"/>
                </a:lnTo>
                <a:lnTo>
                  <a:pt x="738644" y="103085"/>
                </a:lnTo>
                <a:lnTo>
                  <a:pt x="738657" y="101117"/>
                </a:lnTo>
                <a:lnTo>
                  <a:pt x="738784" y="91465"/>
                </a:lnTo>
                <a:lnTo>
                  <a:pt x="738847" y="79260"/>
                </a:lnTo>
                <a:lnTo>
                  <a:pt x="738847" y="79019"/>
                </a:lnTo>
                <a:lnTo>
                  <a:pt x="738924" y="57924"/>
                </a:lnTo>
                <a:lnTo>
                  <a:pt x="738924" y="54622"/>
                </a:lnTo>
                <a:lnTo>
                  <a:pt x="739940" y="49542"/>
                </a:lnTo>
                <a:lnTo>
                  <a:pt x="718858" y="42176"/>
                </a:lnTo>
                <a:lnTo>
                  <a:pt x="708177" y="49288"/>
                </a:lnTo>
                <a:lnTo>
                  <a:pt x="688111" y="57924"/>
                </a:lnTo>
                <a:lnTo>
                  <a:pt x="688111" y="0"/>
                </a:lnTo>
                <a:lnTo>
                  <a:pt x="659904" y="0"/>
                </a:lnTo>
                <a:lnTo>
                  <a:pt x="659904" y="70116"/>
                </a:lnTo>
                <a:lnTo>
                  <a:pt x="638822" y="79019"/>
                </a:lnTo>
                <a:lnTo>
                  <a:pt x="638822" y="24638"/>
                </a:lnTo>
                <a:lnTo>
                  <a:pt x="609866" y="24638"/>
                </a:lnTo>
                <a:lnTo>
                  <a:pt x="609866" y="91465"/>
                </a:lnTo>
                <a:lnTo>
                  <a:pt x="584962" y="101866"/>
                </a:lnTo>
                <a:lnTo>
                  <a:pt x="596150" y="128803"/>
                </a:lnTo>
                <a:lnTo>
                  <a:pt x="609866" y="122974"/>
                </a:lnTo>
                <a:lnTo>
                  <a:pt x="609866" y="188252"/>
                </a:lnTo>
                <a:lnTo>
                  <a:pt x="611949" y="209994"/>
                </a:lnTo>
                <a:lnTo>
                  <a:pt x="619112" y="223634"/>
                </a:lnTo>
                <a:lnTo>
                  <a:pt x="632688" y="230695"/>
                </a:lnTo>
                <a:lnTo>
                  <a:pt x="654062" y="232714"/>
                </a:lnTo>
                <a:lnTo>
                  <a:pt x="708177" y="232714"/>
                </a:lnTo>
                <a:lnTo>
                  <a:pt x="726821" y="230251"/>
                </a:lnTo>
                <a:lnTo>
                  <a:pt x="739152" y="222173"/>
                </a:lnTo>
                <a:lnTo>
                  <a:pt x="746671" y="207429"/>
                </a:lnTo>
                <a:lnTo>
                  <a:pt x="746975" y="205790"/>
                </a:lnTo>
                <a:lnTo>
                  <a:pt x="750874" y="184950"/>
                </a:lnTo>
                <a:close/>
              </a:path>
              <a:path w="995679" h="237490">
                <a:moveTo>
                  <a:pt x="838720" y="8890"/>
                </a:moveTo>
                <a:lnTo>
                  <a:pt x="810780" y="508"/>
                </a:lnTo>
                <a:lnTo>
                  <a:pt x="801052" y="28270"/>
                </a:lnTo>
                <a:lnTo>
                  <a:pt x="789051" y="54686"/>
                </a:lnTo>
                <a:lnTo>
                  <a:pt x="775335" y="78536"/>
                </a:lnTo>
                <a:lnTo>
                  <a:pt x="760476" y="98564"/>
                </a:lnTo>
                <a:lnTo>
                  <a:pt x="764451" y="105981"/>
                </a:lnTo>
                <a:lnTo>
                  <a:pt x="768667" y="115125"/>
                </a:lnTo>
                <a:lnTo>
                  <a:pt x="772401" y="124117"/>
                </a:lnTo>
                <a:lnTo>
                  <a:pt x="774954" y="131089"/>
                </a:lnTo>
                <a:lnTo>
                  <a:pt x="778954" y="126339"/>
                </a:lnTo>
                <a:lnTo>
                  <a:pt x="782929" y="121246"/>
                </a:lnTo>
                <a:lnTo>
                  <a:pt x="786853" y="115874"/>
                </a:lnTo>
                <a:lnTo>
                  <a:pt x="790702" y="110248"/>
                </a:lnTo>
                <a:lnTo>
                  <a:pt x="790702" y="237286"/>
                </a:lnTo>
                <a:lnTo>
                  <a:pt x="819416" y="237286"/>
                </a:lnTo>
                <a:lnTo>
                  <a:pt x="819416" y="110248"/>
                </a:lnTo>
                <a:lnTo>
                  <a:pt x="819416" y="58178"/>
                </a:lnTo>
                <a:lnTo>
                  <a:pt x="824788" y="45910"/>
                </a:lnTo>
                <a:lnTo>
                  <a:pt x="829830" y="33540"/>
                </a:lnTo>
                <a:lnTo>
                  <a:pt x="834478" y="21170"/>
                </a:lnTo>
                <a:lnTo>
                  <a:pt x="838720" y="8890"/>
                </a:lnTo>
                <a:close/>
              </a:path>
              <a:path w="995679" h="237490">
                <a:moveTo>
                  <a:pt x="876071" y="188252"/>
                </a:moveTo>
                <a:lnTo>
                  <a:pt x="851687" y="175552"/>
                </a:lnTo>
                <a:lnTo>
                  <a:pt x="846213" y="186905"/>
                </a:lnTo>
                <a:lnTo>
                  <a:pt x="838974" y="199059"/>
                </a:lnTo>
                <a:lnTo>
                  <a:pt x="830592" y="210629"/>
                </a:lnTo>
                <a:lnTo>
                  <a:pt x="821702" y="220256"/>
                </a:lnTo>
                <a:lnTo>
                  <a:pt x="827239" y="223951"/>
                </a:lnTo>
                <a:lnTo>
                  <a:pt x="833132" y="228206"/>
                </a:lnTo>
                <a:lnTo>
                  <a:pt x="838631" y="232562"/>
                </a:lnTo>
                <a:lnTo>
                  <a:pt x="843038" y="236524"/>
                </a:lnTo>
                <a:lnTo>
                  <a:pt x="851916" y="226441"/>
                </a:lnTo>
                <a:lnTo>
                  <a:pt x="860882" y="214198"/>
                </a:lnTo>
                <a:lnTo>
                  <a:pt x="869188" y="201053"/>
                </a:lnTo>
                <a:lnTo>
                  <a:pt x="876071" y="188252"/>
                </a:lnTo>
                <a:close/>
              </a:path>
              <a:path w="995679" h="237490">
                <a:moveTo>
                  <a:pt x="913409" y="15494"/>
                </a:moveTo>
                <a:lnTo>
                  <a:pt x="886993" y="15494"/>
                </a:lnTo>
                <a:lnTo>
                  <a:pt x="886993" y="39370"/>
                </a:lnTo>
                <a:lnTo>
                  <a:pt x="886993" y="61226"/>
                </a:lnTo>
                <a:lnTo>
                  <a:pt x="886993" y="83591"/>
                </a:lnTo>
                <a:lnTo>
                  <a:pt x="886993" y="105689"/>
                </a:lnTo>
                <a:lnTo>
                  <a:pt x="886993" y="128041"/>
                </a:lnTo>
                <a:lnTo>
                  <a:pt x="886993" y="150647"/>
                </a:lnTo>
                <a:lnTo>
                  <a:pt x="864387" y="150647"/>
                </a:lnTo>
                <a:lnTo>
                  <a:pt x="864387" y="128041"/>
                </a:lnTo>
                <a:lnTo>
                  <a:pt x="886993" y="128041"/>
                </a:lnTo>
                <a:lnTo>
                  <a:pt x="886993" y="105689"/>
                </a:lnTo>
                <a:lnTo>
                  <a:pt x="864387" y="105689"/>
                </a:lnTo>
                <a:lnTo>
                  <a:pt x="864387" y="83591"/>
                </a:lnTo>
                <a:lnTo>
                  <a:pt x="886993" y="83591"/>
                </a:lnTo>
                <a:lnTo>
                  <a:pt x="886993" y="61226"/>
                </a:lnTo>
                <a:lnTo>
                  <a:pt x="864387" y="61226"/>
                </a:lnTo>
                <a:lnTo>
                  <a:pt x="864387" y="39370"/>
                </a:lnTo>
                <a:lnTo>
                  <a:pt x="886993" y="39370"/>
                </a:lnTo>
                <a:lnTo>
                  <a:pt x="886993" y="15494"/>
                </a:lnTo>
                <a:lnTo>
                  <a:pt x="839228" y="15494"/>
                </a:lnTo>
                <a:lnTo>
                  <a:pt x="839228" y="174777"/>
                </a:lnTo>
                <a:lnTo>
                  <a:pt x="913409" y="174777"/>
                </a:lnTo>
                <a:lnTo>
                  <a:pt x="913409" y="150647"/>
                </a:lnTo>
                <a:lnTo>
                  <a:pt x="913409" y="128041"/>
                </a:lnTo>
                <a:lnTo>
                  <a:pt x="913409" y="105689"/>
                </a:lnTo>
                <a:lnTo>
                  <a:pt x="913409" y="83591"/>
                </a:lnTo>
                <a:lnTo>
                  <a:pt x="913409" y="61226"/>
                </a:lnTo>
                <a:lnTo>
                  <a:pt x="913409" y="39370"/>
                </a:lnTo>
                <a:lnTo>
                  <a:pt x="913409" y="15494"/>
                </a:lnTo>
                <a:close/>
              </a:path>
              <a:path w="995679" h="237490">
                <a:moveTo>
                  <a:pt x="923315" y="217716"/>
                </a:moveTo>
                <a:lnTo>
                  <a:pt x="919429" y="208178"/>
                </a:lnTo>
                <a:lnTo>
                  <a:pt x="913955" y="197307"/>
                </a:lnTo>
                <a:lnTo>
                  <a:pt x="907567" y="186105"/>
                </a:lnTo>
                <a:lnTo>
                  <a:pt x="900976" y="175552"/>
                </a:lnTo>
                <a:lnTo>
                  <a:pt x="879627" y="187236"/>
                </a:lnTo>
                <a:lnTo>
                  <a:pt x="885799" y="198399"/>
                </a:lnTo>
                <a:lnTo>
                  <a:pt x="891755" y="210172"/>
                </a:lnTo>
                <a:lnTo>
                  <a:pt x="896848" y="221462"/>
                </a:lnTo>
                <a:lnTo>
                  <a:pt x="900468" y="231190"/>
                </a:lnTo>
                <a:lnTo>
                  <a:pt x="923315" y="217716"/>
                </a:lnTo>
                <a:close/>
              </a:path>
              <a:path w="995679" h="237490">
                <a:moveTo>
                  <a:pt x="952792" y="28206"/>
                </a:moveTo>
                <a:lnTo>
                  <a:pt x="926884" y="28206"/>
                </a:lnTo>
                <a:lnTo>
                  <a:pt x="926884" y="179362"/>
                </a:lnTo>
                <a:lnTo>
                  <a:pt x="952792" y="179362"/>
                </a:lnTo>
                <a:lnTo>
                  <a:pt x="952792" y="28206"/>
                </a:lnTo>
                <a:close/>
              </a:path>
              <a:path w="995679" h="237490">
                <a:moveTo>
                  <a:pt x="995210" y="208838"/>
                </a:moveTo>
                <a:lnTo>
                  <a:pt x="966749" y="208838"/>
                </a:lnTo>
                <a:lnTo>
                  <a:pt x="945515" y="208838"/>
                </a:lnTo>
                <a:lnTo>
                  <a:pt x="937399" y="208838"/>
                </a:lnTo>
                <a:lnTo>
                  <a:pt x="940066" y="215353"/>
                </a:lnTo>
                <a:lnTo>
                  <a:pt x="942530" y="222935"/>
                </a:lnTo>
                <a:lnTo>
                  <a:pt x="944473" y="230517"/>
                </a:lnTo>
                <a:lnTo>
                  <a:pt x="945629" y="237058"/>
                </a:lnTo>
                <a:lnTo>
                  <a:pt x="945680" y="237286"/>
                </a:lnTo>
                <a:lnTo>
                  <a:pt x="984300" y="231444"/>
                </a:lnTo>
                <a:lnTo>
                  <a:pt x="994943" y="213868"/>
                </a:lnTo>
                <a:lnTo>
                  <a:pt x="995210" y="208838"/>
                </a:lnTo>
                <a:close/>
              </a:path>
              <a:path w="995679" h="237490">
                <a:moveTo>
                  <a:pt x="995476" y="4064"/>
                </a:moveTo>
                <a:lnTo>
                  <a:pt x="968286" y="4064"/>
                </a:lnTo>
                <a:lnTo>
                  <a:pt x="968286" y="207556"/>
                </a:lnTo>
                <a:lnTo>
                  <a:pt x="967041" y="208584"/>
                </a:lnTo>
                <a:lnTo>
                  <a:pt x="995222" y="208584"/>
                </a:lnTo>
                <a:lnTo>
                  <a:pt x="995476" y="204000"/>
                </a:lnTo>
                <a:lnTo>
                  <a:pt x="995476" y="4064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2" name="object 62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63" name="object 63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6" name="object 66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67" name="object 6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71" name="object 71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72" name="object 72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75" name="object 75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76" name="object 7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78601" y="412051"/>
              <a:ext cx="252813" cy="97485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80" name="object 80"/>
          <p:cNvGrpSpPr/>
          <p:nvPr/>
        </p:nvGrpSpPr>
        <p:grpSpPr>
          <a:xfrm>
            <a:off x="7144916" y="105525"/>
            <a:ext cx="110489" cy="3024505"/>
            <a:chOff x="8657009" y="1619999"/>
            <a:chExt cx="110489" cy="3024505"/>
          </a:xfrm>
        </p:grpSpPr>
        <p:sp>
          <p:nvSpPr>
            <p:cNvPr id="81" name="object 81"/>
            <p:cNvSpPr/>
            <p:nvPr/>
          </p:nvSpPr>
          <p:spPr>
            <a:xfrm>
              <a:off x="8712000" y="1632699"/>
              <a:ext cx="0" cy="2999105"/>
            </a:xfrm>
            <a:custGeom>
              <a:avLst/>
              <a:gdLst/>
              <a:ahLst/>
              <a:cxnLst/>
              <a:rect l="l" t="t" r="r" b="b"/>
              <a:pathLst>
                <a:path h="2999104">
                  <a:moveTo>
                    <a:pt x="0" y="0"/>
                  </a:moveTo>
                  <a:lnTo>
                    <a:pt x="0" y="2998597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8657006" y="1619998"/>
              <a:ext cx="110489" cy="3024505"/>
            </a:xfrm>
            <a:custGeom>
              <a:avLst/>
              <a:gdLst/>
              <a:ahLst/>
              <a:cxnLst/>
              <a:rect l="l" t="t" r="r" b="b"/>
              <a:pathLst>
                <a:path w="110490" h="3024504">
                  <a:moveTo>
                    <a:pt x="109982" y="2928759"/>
                  </a:moveTo>
                  <a:lnTo>
                    <a:pt x="0" y="2928759"/>
                  </a:lnTo>
                  <a:lnTo>
                    <a:pt x="54991" y="3024009"/>
                  </a:lnTo>
                  <a:lnTo>
                    <a:pt x="109982" y="2928759"/>
                  </a:lnTo>
                  <a:close/>
                </a:path>
                <a:path w="110490" h="302450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3" name="object 83"/>
          <p:cNvGrpSpPr/>
          <p:nvPr/>
        </p:nvGrpSpPr>
        <p:grpSpPr>
          <a:xfrm>
            <a:off x="7471442" y="1225622"/>
            <a:ext cx="190500" cy="758825"/>
            <a:chOff x="8983536" y="2740096"/>
            <a:chExt cx="190500" cy="758825"/>
          </a:xfrm>
        </p:grpSpPr>
        <p:pic>
          <p:nvPicPr>
            <p:cNvPr id="84" name="object 8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6" y="2740096"/>
              <a:ext cx="190284" cy="280177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047427"/>
              <a:ext cx="145821" cy="206286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987094" y="3292280"/>
              <a:ext cx="145821" cy="206286"/>
            </a:xfrm>
            <a:prstGeom prst="rect">
              <a:avLst/>
            </a:prstGeom>
          </p:spPr>
        </p:pic>
      </p:grpSp>
      <p:sp>
        <p:nvSpPr>
          <p:cNvPr id="87" name="object 87"/>
          <p:cNvSpPr/>
          <p:nvPr/>
        </p:nvSpPr>
        <p:spPr>
          <a:xfrm>
            <a:off x="7265308" y="2594166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62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37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087"/>
                </a:lnTo>
                <a:lnTo>
                  <a:pt x="93154" y="151104"/>
                </a:lnTo>
                <a:lnTo>
                  <a:pt x="83413" y="142252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26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12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8" name="object 88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7265939" y="3181983"/>
            <a:ext cx="121860" cy="466632"/>
          </a:xfrm>
          <a:prstGeom prst="rect">
            <a:avLst/>
          </a:prstGeom>
        </p:spPr>
      </p:pic>
      <p:grpSp>
        <p:nvGrpSpPr>
          <p:cNvPr id="89" name="object 89"/>
          <p:cNvGrpSpPr/>
          <p:nvPr/>
        </p:nvGrpSpPr>
        <p:grpSpPr>
          <a:xfrm>
            <a:off x="7144916" y="3129524"/>
            <a:ext cx="110489" cy="3114040"/>
            <a:chOff x="8657009" y="4643999"/>
            <a:chExt cx="110489" cy="3114040"/>
          </a:xfrm>
        </p:grpSpPr>
        <p:sp>
          <p:nvSpPr>
            <p:cNvPr id="90" name="object 90"/>
            <p:cNvSpPr/>
            <p:nvPr/>
          </p:nvSpPr>
          <p:spPr>
            <a:xfrm>
              <a:off x="8712000" y="4707499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8657006" y="464400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7471432" y="4178539"/>
            <a:ext cx="190500" cy="991235"/>
            <a:chOff x="8983526" y="5693013"/>
            <a:chExt cx="190500" cy="991235"/>
          </a:xfrm>
        </p:grpSpPr>
        <p:pic>
          <p:nvPicPr>
            <p:cNvPr id="93" name="object 9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3537" y="5693013"/>
              <a:ext cx="190284" cy="125996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3533" y="5843111"/>
              <a:ext cx="190284" cy="126784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8983530" y="5998311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3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9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983526" y="6069426"/>
              <a:ext cx="186740" cy="129311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7094" y="6232498"/>
              <a:ext cx="145821" cy="206286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7094" y="6477351"/>
              <a:ext cx="145821" cy="206286"/>
            </a:xfrm>
            <a:prstGeom prst="rect">
              <a:avLst/>
            </a:prstGeom>
          </p:spPr>
        </p:pic>
      </p:grpSp>
      <p:sp>
        <p:nvSpPr>
          <p:cNvPr id="99" name="object 99"/>
          <p:cNvSpPr/>
          <p:nvPr/>
        </p:nvSpPr>
        <p:spPr>
          <a:xfrm>
            <a:off x="7265308" y="5708155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397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397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00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12"/>
                </a:lnTo>
                <a:lnTo>
                  <a:pt x="107886" y="466153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12"/>
                </a:lnTo>
                <a:lnTo>
                  <a:pt x="50520" y="470712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85"/>
                </a:lnTo>
                <a:lnTo>
                  <a:pt x="50520" y="458685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66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0" name="object 100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7265939" y="6295976"/>
            <a:ext cx="121860" cy="466632"/>
          </a:xfrm>
          <a:prstGeom prst="rect">
            <a:avLst/>
          </a:prstGeom>
        </p:spPr>
      </p:pic>
      <p:grpSp>
        <p:nvGrpSpPr>
          <p:cNvPr id="101" name="object 101"/>
          <p:cNvGrpSpPr/>
          <p:nvPr/>
        </p:nvGrpSpPr>
        <p:grpSpPr>
          <a:xfrm>
            <a:off x="7144916" y="6243523"/>
            <a:ext cx="110489" cy="3114040"/>
            <a:chOff x="8657009" y="7757998"/>
            <a:chExt cx="110489" cy="3114040"/>
          </a:xfrm>
        </p:grpSpPr>
        <p:sp>
          <p:nvSpPr>
            <p:cNvPr id="102" name="object 102"/>
            <p:cNvSpPr/>
            <p:nvPr/>
          </p:nvSpPr>
          <p:spPr>
            <a:xfrm>
              <a:off x="8712000" y="7821498"/>
              <a:ext cx="0" cy="2987040"/>
            </a:xfrm>
            <a:custGeom>
              <a:avLst/>
              <a:gdLst/>
              <a:ahLst/>
              <a:cxnLst/>
              <a:rect l="l" t="t" r="r" b="b"/>
              <a:pathLst>
                <a:path h="2987040">
                  <a:moveTo>
                    <a:pt x="0" y="0"/>
                  </a:moveTo>
                  <a:lnTo>
                    <a:pt x="0" y="2987001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8657006" y="7757998"/>
              <a:ext cx="110489" cy="3114040"/>
            </a:xfrm>
            <a:custGeom>
              <a:avLst/>
              <a:gdLst/>
              <a:ahLst/>
              <a:cxnLst/>
              <a:rect l="l" t="t" r="r" b="b"/>
              <a:pathLst>
                <a:path w="110490" h="3114040">
                  <a:moveTo>
                    <a:pt x="109982" y="3018752"/>
                  </a:moveTo>
                  <a:lnTo>
                    <a:pt x="0" y="3018752"/>
                  </a:lnTo>
                  <a:lnTo>
                    <a:pt x="54991" y="3114002"/>
                  </a:lnTo>
                  <a:lnTo>
                    <a:pt x="109982" y="3018752"/>
                  </a:lnTo>
                  <a:close/>
                </a:path>
                <a:path w="110490" h="3114040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4" name="object 104"/>
          <p:cNvGrpSpPr/>
          <p:nvPr/>
        </p:nvGrpSpPr>
        <p:grpSpPr>
          <a:xfrm>
            <a:off x="7471432" y="7292539"/>
            <a:ext cx="190500" cy="991235"/>
            <a:chOff x="8983526" y="8807013"/>
            <a:chExt cx="190500" cy="991235"/>
          </a:xfrm>
        </p:grpSpPr>
        <p:pic>
          <p:nvPicPr>
            <p:cNvPr id="105" name="object 10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983537" y="8807013"/>
              <a:ext cx="190284" cy="125996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8983533" y="8957111"/>
              <a:ext cx="190284" cy="126784"/>
            </a:xfrm>
            <a:prstGeom prst="rect">
              <a:avLst/>
            </a:prstGeom>
          </p:spPr>
        </p:pic>
        <p:sp>
          <p:nvSpPr>
            <p:cNvPr id="107" name="object 107"/>
            <p:cNvSpPr/>
            <p:nvPr/>
          </p:nvSpPr>
          <p:spPr>
            <a:xfrm>
              <a:off x="8983530" y="91123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8" name="object 10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983526" y="9183420"/>
              <a:ext cx="186740" cy="129324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7094" y="9346498"/>
              <a:ext cx="145821" cy="206286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987094" y="9591345"/>
              <a:ext cx="145821" cy="206286"/>
            </a:xfrm>
            <a:prstGeom prst="rect">
              <a:avLst/>
            </a:prstGeom>
          </p:spPr>
        </p:pic>
      </p:grpSp>
      <p:pic>
        <p:nvPicPr>
          <p:cNvPr id="111" name="object 111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flyer_B5_三巻折_縦_表面_表紙地側</dc:title>
  <cp:revision>1</cp:revision>
  <dcterms:created xsi:type="dcterms:W3CDTF">2025-04-13T04:36:06Z</dcterms:created>
  <dcterms:modified xsi:type="dcterms:W3CDTF">2025-04-14T01:24:41Z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